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0"/>
    <p:restoredTop sz="94667"/>
  </p:normalViewPr>
  <p:slideViewPr>
    <p:cSldViewPr>
      <p:cViewPr varScale="1">
        <p:scale>
          <a:sx n="118" d="100"/>
          <a:sy n="118" d="100"/>
        </p:scale>
        <p:origin x="148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‹n.º›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‹n.º›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‹n.º›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‹n.º›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‹n.º›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‹n.º›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‹n.º›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‹n.º›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jpeg"/><Relationship Id="rId5" Type="http://schemas.openxmlformats.org/officeDocument/2006/relationships/image" Target="../media/image17.jpeg"/><Relationship Id="rId6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23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26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28.jpeg"/><Relationship Id="rId5" Type="http://schemas.openxmlformats.org/officeDocument/2006/relationships/image" Target="../media/image17.jpeg"/><Relationship Id="rId6" Type="http://schemas.openxmlformats.org/officeDocument/2006/relationships/image" Target="../media/image29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28.jpeg"/><Relationship Id="rId5" Type="http://schemas.openxmlformats.org/officeDocument/2006/relationships/image" Target="../media/image17.jpeg"/><Relationship Id="rId6" Type="http://schemas.openxmlformats.org/officeDocument/2006/relationships/image" Target="../media/image31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28.jpeg"/><Relationship Id="rId5" Type="http://schemas.openxmlformats.org/officeDocument/2006/relationships/image" Target="../media/image17.jpeg"/><Relationship Id="rId6" Type="http://schemas.openxmlformats.org/officeDocument/2006/relationships/image" Target="../media/image34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37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6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4" Type="http://schemas.openxmlformats.org/officeDocument/2006/relationships/image" Target="../media/image40.jpeg"/><Relationship Id="rId5" Type="http://schemas.openxmlformats.org/officeDocument/2006/relationships/image" Target="../media/image41.jpeg"/><Relationship Id="rId6" Type="http://schemas.openxmlformats.org/officeDocument/2006/relationships/image" Target="../media/image17.jpeg"/><Relationship Id="rId7" Type="http://schemas.openxmlformats.org/officeDocument/2006/relationships/image" Target="../media/image42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8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3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7.jpeg"/><Relationship Id="rId5" Type="http://schemas.openxmlformats.org/officeDocument/2006/relationships/image" Target="../media/image46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5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7.jpeg"/><Relationship Id="rId5" Type="http://schemas.openxmlformats.org/officeDocument/2006/relationships/image" Target="../media/image46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8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7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50.jpeg"/><Relationship Id="rId5" Type="http://schemas.openxmlformats.org/officeDocument/2006/relationships/image" Target="../media/image17.jpeg"/><Relationship Id="rId6" Type="http://schemas.openxmlformats.org/officeDocument/2006/relationships/image" Target="../media/image51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9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53.jpeg"/><Relationship Id="rId5" Type="http://schemas.openxmlformats.org/officeDocument/2006/relationships/image" Target="../media/image54.jpeg"/><Relationship Id="rId6" Type="http://schemas.openxmlformats.org/officeDocument/2006/relationships/image" Target="../media/image17.jpeg"/><Relationship Id="rId7" Type="http://schemas.openxmlformats.org/officeDocument/2006/relationships/image" Target="../media/image55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57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6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8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60.jpeg"/><Relationship Id="rId5" Type="http://schemas.openxmlformats.org/officeDocument/2006/relationships/image" Target="../media/image61.jpeg"/><Relationship Id="rId6" Type="http://schemas.openxmlformats.org/officeDocument/2006/relationships/image" Target="../media/image17.jpeg"/><Relationship Id="rId7" Type="http://schemas.openxmlformats.org/officeDocument/2006/relationships/image" Target="../media/image62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9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64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3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66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5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4" Type="http://schemas.openxmlformats.org/officeDocument/2006/relationships/image" Target="../media/image17.jpeg"/><Relationship Id="rId5" Type="http://schemas.openxmlformats.org/officeDocument/2006/relationships/image" Target="../media/image69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7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0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7.jpeg"/><Relationship Id="rId5" Type="http://schemas.openxmlformats.org/officeDocument/2006/relationships/image" Target="../media/image72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1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7.jpeg"/><Relationship Id="rId5" Type="http://schemas.openxmlformats.org/officeDocument/2006/relationships/image" Target="../media/image74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3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76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78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7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80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9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1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2.jpeg"/><Relationship Id="rId3" Type="http://schemas.openxmlformats.org/officeDocument/2006/relationships/image" Target="../media/image83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4.jpe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7073900" y="5854700"/>
            <a:ext cx="2006600" cy="977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>
                <a:tab pos="1041400" algn="l"/>
              </a:tabLst>
            </a:pPr>
            <a:r>
              <a:rPr lang="en-US" altLang="zh-CN" sz="2808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600"/>
              </a:lnSpc>
              <a:tabLst>
                <a:tab pos="1041400" algn="l"/>
              </a:tabLst>
            </a:pPr>
            <a:r>
              <a:rPr lang="en-US" altLang="zh-CN" dirty="0" smtClean="0"/>
              <a:t>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69900" y="546100"/>
            <a:ext cx="7023100" cy="4051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600"/>
              </a:lnSpc>
              <a:tabLst/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Jefferson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Baptista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Kátia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Cilene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Mello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Franco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800"/>
              </a:lnSpc>
              <a:tabLst/>
            </a:pPr>
            <a:r>
              <a:rPr lang="en-US" altLang="zh-CN" sz="2810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Seminário</a:t>
            </a:r>
            <a:r>
              <a:rPr lang="en-US" altLang="zh-CN" sz="28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10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Teórico-Metodológico</a:t>
            </a:r>
            <a:r>
              <a:rPr lang="en-US" altLang="zh-CN" sz="28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10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II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608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Profª.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Drª.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Marli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Eliza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Dalmazo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Afonso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André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100"/>
              </a:lnSpc>
              <a:tabLst/>
            </a:pPr>
            <a:r>
              <a:rPr lang="en-US" altLang="zh-CN" sz="1994" dirty="0" smtClean="0">
                <a:solidFill>
                  <a:srgbClr val="8EB4E3"/>
                </a:solidFill>
                <a:latin typeface="Arial" pitchFamily="18" charset="0"/>
                <a:cs typeface="Arial" pitchFamily="18" charset="0"/>
              </a:rPr>
              <a:t>Programa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8EB4E3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8EB4E3"/>
                </a:solidFill>
                <a:latin typeface="Arial" pitchFamily="18" charset="0"/>
                <a:cs typeface="Arial" pitchFamily="18" charset="0"/>
              </a:rPr>
              <a:t>Estudos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8EB4E3"/>
                </a:solidFill>
                <a:latin typeface="Arial" pitchFamily="18" charset="0"/>
                <a:cs typeface="Arial" pitchFamily="18" charset="0"/>
              </a:rPr>
              <a:t>Pós-Graduados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8EB4E3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8EB4E3"/>
                </a:solidFill>
                <a:latin typeface="Arial" pitchFamily="18" charset="0"/>
                <a:cs typeface="Arial" pitchFamily="18" charset="0"/>
              </a:rPr>
              <a:t>Educação:</a:t>
            </a:r>
          </a:p>
          <a:p>
            <a:pPr>
              <a:lnSpc>
                <a:spcPts val="2300"/>
              </a:lnSpc>
              <a:tabLst/>
            </a:pPr>
            <a:r>
              <a:rPr lang="en-US" altLang="zh-CN" sz="1992" dirty="0" smtClean="0">
                <a:solidFill>
                  <a:srgbClr val="8EB4E3"/>
                </a:solidFill>
                <a:latin typeface="Arial" pitchFamily="18" charset="0"/>
                <a:cs typeface="Arial" pitchFamily="18" charset="0"/>
              </a:rPr>
              <a:t>Psicologia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8EB4E3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8EB4E3"/>
                </a:solidFill>
                <a:latin typeface="Arial" pitchFamily="18" charset="0"/>
                <a:cs typeface="Arial" pitchFamily="18" charset="0"/>
              </a:rPr>
              <a:t>Educação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469900" y="5956300"/>
            <a:ext cx="1447800" cy="190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500"/>
              </a:lnSpc>
              <a:tabLst/>
            </a:pPr>
            <a:r>
              <a:rPr lang="en-US" altLang="zh-CN" sz="1392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Setembro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C6D9F1"/>
                </a:solidFill>
                <a:latin typeface="Arial" pitchFamily="18" charset="0"/>
                <a:cs typeface="Arial" pitchFamily="18" charset="0"/>
              </a:rPr>
              <a:t>2013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5092700" cy="12446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911600" y="1549400"/>
            <a:ext cx="4927600" cy="49403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115300" y="1130300"/>
            <a:ext cx="965200" cy="5880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>
                <a:tab pos="330200" algn="l"/>
              </a:tabLst>
            </a:pPr>
            <a:r>
              <a:rPr lang="en-US" altLang="zh-CN" dirty="0" smtClean="0"/>
              <a:t>	</a:t>
            </a: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300"/>
              </a:lnSpc>
              <a:tabLst>
                <a:tab pos="330200" algn="l"/>
              </a:tabLst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06400" y="622300"/>
            <a:ext cx="4127500" cy="5880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Breve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Histórico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Brasil,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vários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órgãos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auxiliam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empresas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elaboração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estratégias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solução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problemas,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utilizando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inclusive,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sistema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recompensa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colaboradores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pela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participação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nas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2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Pode-se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destacar: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1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IBOPE,</a:t>
            </a:r>
            <a:r>
              <a:rPr lang="en-US" altLang="zh-CN" sz="21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IBGE,</a:t>
            </a:r>
            <a:r>
              <a:rPr lang="en-US" altLang="zh-CN" sz="21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SPHINX</a:t>
            </a:r>
          </a:p>
          <a:p>
            <a:pPr>
              <a:lnSpc>
                <a:spcPts val="25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1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Fundação</a:t>
            </a:r>
            <a:r>
              <a:rPr lang="en-US" altLang="zh-CN" sz="211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Carlos</a:t>
            </a:r>
            <a:r>
              <a:rPr lang="en-US" altLang="zh-CN" sz="211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Chagas...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6300" y="2641600"/>
            <a:ext cx="4838700" cy="19177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489200" y="2908300"/>
            <a:ext cx="3937000" cy="1282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223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Finalidades</a:t>
            </a:r>
          </a:p>
          <a:p>
            <a:pPr>
              <a:lnSpc>
                <a:spcPts val="5200"/>
              </a:lnSpc>
              <a:tabLst>
                <a:tab pos="622300" algn="l"/>
              </a:tabLst>
            </a:pPr>
            <a:r>
              <a:rPr lang="en-US" altLang="zh-CN" dirty="0" smtClean="0"/>
              <a:t>	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06400" y="495300"/>
            <a:ext cx="7493000" cy="2413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  <a:tab pos="3530600" algn="l"/>
                <a:tab pos="36068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Finalidades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63500" algn="l"/>
                <a:tab pos="3530600" algn="l"/>
                <a:tab pos="36068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ter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três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finalidades</a:t>
            </a:r>
          </a:p>
          <a:p>
            <a:pPr>
              <a:lnSpc>
                <a:spcPts val="1400"/>
              </a:lnSpc>
              <a:tabLst>
                <a:tab pos="63500" algn="l"/>
                <a:tab pos="3530600" algn="l"/>
                <a:tab pos="3606800" algn="l"/>
              </a:tabLst>
            </a:pPr>
            <a:r>
              <a:rPr lang="en-US" altLang="zh-CN" dirty="0" smtClean="0"/>
              <a:t>	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1999;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FREITAS,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2000;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MAY,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2004):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63500" algn="l"/>
                <a:tab pos="3530600" algn="l"/>
                <a:tab pos="3606800" algn="l"/>
              </a:tabLst>
            </a:pPr>
            <a:r>
              <a:rPr lang="en-US" altLang="zh-CN" dirty="0" smtClean="0"/>
              <a:t>		</a:t>
            </a:r>
            <a:r>
              <a:rPr lang="en-US" altLang="zh-CN" sz="19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Quanto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aos</a:t>
            </a:r>
          </a:p>
          <a:p>
            <a:pPr>
              <a:lnSpc>
                <a:spcPts val="2300"/>
              </a:lnSpc>
              <a:tabLst>
                <a:tab pos="63500" algn="l"/>
                <a:tab pos="3530600" algn="l"/>
                <a:tab pos="3606800" algn="l"/>
              </a:tabLst>
            </a:pPr>
            <a:r>
              <a:rPr lang="en-US" altLang="zh-CN" dirty="0" smtClean="0"/>
              <a:t>			</a:t>
            </a:r>
            <a:r>
              <a:rPr lang="en-US" altLang="zh-CN" sz="199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objetivos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673100" y="3898900"/>
            <a:ext cx="2095500" cy="2197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200"/>
              </a:lnSpc>
              <a:tabLst>
                <a:tab pos="50800" algn="l"/>
                <a:tab pos="114300" algn="l"/>
                <a:tab pos="152400" algn="l"/>
                <a:tab pos="190500" algn="l"/>
                <a:tab pos="749300" algn="l"/>
              </a:tabLst>
            </a:pPr>
            <a:r>
              <a:rPr lang="en-US" altLang="zh-CN" dirty="0" smtClean="0"/>
              <a:t>			</a:t>
            </a:r>
            <a:r>
              <a:rPr lang="en-US" altLang="zh-CN" sz="1994" b="1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EXPLORAÇÃO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50800" algn="l"/>
                <a:tab pos="114300" algn="l"/>
                <a:tab pos="152400" algn="l"/>
                <a:tab pos="190500" algn="l"/>
                <a:tab pos="749300" algn="l"/>
              </a:tabLst>
            </a:pPr>
            <a:r>
              <a:rPr lang="en-US" altLang="zh-CN" dirty="0" smtClean="0"/>
              <a:t>				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Têm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objetivo</a:t>
            </a:r>
          </a:p>
          <a:p>
            <a:pPr>
              <a:lnSpc>
                <a:spcPts val="1900"/>
              </a:lnSpc>
              <a:tabLst>
                <a:tab pos="50800" algn="l"/>
                <a:tab pos="114300" algn="l"/>
                <a:tab pos="152400" algn="l"/>
                <a:tab pos="190500" algn="l"/>
                <a:tab pos="749300" algn="l"/>
              </a:tabLst>
            </a:pPr>
            <a:r>
              <a:rPr lang="en-US" altLang="zh-CN" dirty="0" smtClean="0"/>
              <a:t>				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proporcionar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maior</a:t>
            </a:r>
          </a:p>
          <a:p>
            <a:pPr>
              <a:lnSpc>
                <a:spcPts val="1900"/>
              </a:lnSpc>
              <a:tabLst>
                <a:tab pos="50800" algn="l"/>
                <a:tab pos="114300" algn="l"/>
                <a:tab pos="152400" algn="l"/>
                <a:tab pos="190500" algn="l"/>
                <a:tab pos="7493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familiaridade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</a:p>
          <a:p>
            <a:pPr>
              <a:lnSpc>
                <a:spcPts val="1900"/>
              </a:lnSpc>
              <a:tabLst>
                <a:tab pos="50800" algn="l"/>
                <a:tab pos="114300" algn="l"/>
                <a:tab pos="152400" algn="l"/>
                <a:tab pos="190500" algn="l"/>
                <a:tab pos="749300" algn="l"/>
              </a:tabLst>
            </a:pP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problema,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vistas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1900"/>
              </a:lnSpc>
              <a:tabLst>
                <a:tab pos="50800" algn="l"/>
                <a:tab pos="114300" algn="l"/>
                <a:tab pos="152400" algn="l"/>
                <a:tab pos="190500" algn="l"/>
                <a:tab pos="749300" algn="l"/>
              </a:tabLst>
            </a:pPr>
            <a:r>
              <a:rPr lang="en-US" altLang="zh-CN" dirty="0" smtClean="0"/>
              <a:t>	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torná-lo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mais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explícito</a:t>
            </a:r>
          </a:p>
          <a:p>
            <a:pPr>
              <a:lnSpc>
                <a:spcPts val="1900"/>
              </a:lnSpc>
              <a:tabLst>
                <a:tab pos="50800" algn="l"/>
                <a:tab pos="114300" algn="l"/>
                <a:tab pos="152400" algn="l"/>
                <a:tab pos="190500" algn="l"/>
                <a:tab pos="749300" algn="l"/>
              </a:tabLst>
            </a:pP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aprimoramento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900"/>
              </a:lnSpc>
              <a:tabLst>
                <a:tab pos="50800" algn="l"/>
                <a:tab pos="114300" algn="l"/>
                <a:tab pos="152400" algn="l"/>
                <a:tab pos="190500" algn="l"/>
                <a:tab pos="749300" algn="l"/>
              </a:tabLst>
            </a:pPr>
            <a:r>
              <a:rPr lang="en-US" altLang="zh-CN" dirty="0" smtClean="0"/>
              <a:t>					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ideias.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6311900" y="3911600"/>
            <a:ext cx="2768600" cy="2984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200"/>
              </a:lnSpc>
              <a:tabLst>
                <a:tab pos="25400" algn="l"/>
                <a:tab pos="139700" algn="l"/>
                <a:tab pos="190500" algn="l"/>
                <a:tab pos="266700" algn="l"/>
                <a:tab pos="482600" algn="l"/>
                <a:tab pos="571500" algn="l"/>
                <a:tab pos="1803400" algn="l"/>
              </a:tabLst>
            </a:pPr>
            <a:r>
              <a:rPr lang="en-US" altLang="zh-CN" dirty="0" smtClean="0"/>
              <a:t>				</a:t>
            </a:r>
            <a:r>
              <a:rPr lang="en-US" altLang="zh-CN" sz="1992" b="1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EXPLICAÇÃO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25400" algn="l"/>
                <a:tab pos="139700" algn="l"/>
                <a:tab pos="190500" algn="l"/>
                <a:tab pos="266700" algn="l"/>
                <a:tab pos="482600" algn="l"/>
                <a:tab pos="571500" algn="l"/>
                <a:tab pos="1803400" algn="l"/>
              </a:tabLst>
            </a:pP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Têm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preocupação</a:t>
            </a:r>
          </a:p>
          <a:p>
            <a:pPr>
              <a:lnSpc>
                <a:spcPts val="1900"/>
              </a:lnSpc>
              <a:tabLst>
                <a:tab pos="25400" algn="l"/>
                <a:tab pos="139700" algn="l"/>
                <a:tab pos="190500" algn="l"/>
                <a:tab pos="266700" algn="l"/>
                <a:tab pos="482600" algn="l"/>
                <a:tab pos="571500" algn="l"/>
                <a:tab pos="1803400" algn="l"/>
              </a:tabLst>
            </a:pPr>
            <a:r>
              <a:rPr lang="en-US" altLang="zh-CN" dirty="0" smtClean="0"/>
              <a:t>			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central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identificar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</a:p>
          <a:p>
            <a:pPr>
              <a:lnSpc>
                <a:spcPts val="1900"/>
              </a:lnSpc>
              <a:tabLst>
                <a:tab pos="25400" algn="l"/>
                <a:tab pos="139700" algn="l"/>
                <a:tab pos="190500" algn="l"/>
                <a:tab pos="266700" algn="l"/>
                <a:tab pos="482600" algn="l"/>
                <a:tab pos="571500" algn="l"/>
                <a:tab pos="1803400" algn="l"/>
              </a:tabLst>
            </a:pPr>
            <a:r>
              <a:rPr lang="en-US" altLang="zh-CN" dirty="0" smtClean="0"/>
              <a:t>	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fatores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determinam</a:t>
            </a:r>
          </a:p>
          <a:p>
            <a:pPr>
              <a:lnSpc>
                <a:spcPts val="1900"/>
              </a:lnSpc>
              <a:tabLst>
                <a:tab pos="25400" algn="l"/>
                <a:tab pos="139700" algn="l"/>
                <a:tab pos="190500" algn="l"/>
                <a:tab pos="266700" algn="l"/>
                <a:tab pos="482600" algn="l"/>
                <a:tab pos="571500" algn="l"/>
                <a:tab pos="18034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contribuem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1900"/>
              </a:lnSpc>
              <a:tabLst>
                <a:tab pos="25400" algn="l"/>
                <a:tab pos="139700" algn="l"/>
                <a:tab pos="190500" algn="l"/>
                <a:tab pos="266700" algn="l"/>
                <a:tab pos="482600" algn="l"/>
                <a:tab pos="571500" algn="l"/>
                <a:tab pos="1803400" algn="l"/>
              </a:tabLst>
            </a:pPr>
            <a:r>
              <a:rPr lang="en-US" altLang="zh-CN" dirty="0" smtClean="0"/>
              <a:t>					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ocorrência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900"/>
              </a:lnSpc>
              <a:tabLst>
                <a:tab pos="25400" algn="l"/>
                <a:tab pos="139700" algn="l"/>
                <a:tab pos="190500" algn="l"/>
                <a:tab pos="266700" algn="l"/>
                <a:tab pos="482600" algn="l"/>
                <a:tab pos="571500" algn="l"/>
                <a:tab pos="1803400" algn="l"/>
              </a:tabLst>
            </a:pPr>
            <a:r>
              <a:rPr lang="en-US" altLang="zh-CN" dirty="0" smtClean="0"/>
              <a:t>					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determinados</a:t>
            </a:r>
          </a:p>
          <a:p>
            <a:pPr>
              <a:lnSpc>
                <a:spcPts val="1900"/>
              </a:lnSpc>
              <a:tabLst>
                <a:tab pos="25400" algn="l"/>
                <a:tab pos="139700" algn="l"/>
                <a:tab pos="190500" algn="l"/>
                <a:tab pos="266700" algn="l"/>
                <a:tab pos="482600" algn="l"/>
                <a:tab pos="571500" algn="l"/>
                <a:tab pos="1803400" algn="l"/>
              </a:tabLst>
            </a:pPr>
            <a:r>
              <a:rPr lang="en-US" altLang="zh-CN" dirty="0" smtClean="0"/>
              <a:t>						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fenômenos.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200"/>
              </a:lnSpc>
              <a:tabLst>
                <a:tab pos="25400" algn="l"/>
                <a:tab pos="139700" algn="l"/>
                <a:tab pos="190500" algn="l"/>
                <a:tab pos="266700" algn="l"/>
                <a:tab pos="482600" algn="l"/>
                <a:tab pos="571500" algn="l"/>
                <a:tab pos="1803400" algn="l"/>
              </a:tabLst>
            </a:pPr>
            <a:r>
              <a:rPr lang="en-US" altLang="zh-CN" dirty="0" smtClean="0"/>
              <a:t>						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3492500" y="4318000"/>
            <a:ext cx="2146300" cy="2197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200"/>
              </a:lnSpc>
              <a:tabLst>
                <a:tab pos="76200" algn="l"/>
                <a:tab pos="101600" algn="l"/>
                <a:tab pos="215900" algn="l"/>
                <a:tab pos="317500" algn="l"/>
                <a:tab pos="406400" algn="l"/>
                <a:tab pos="635000" algn="l"/>
              </a:tabLst>
            </a:pPr>
            <a:r>
              <a:rPr lang="en-US" altLang="zh-CN" dirty="0" smtClean="0"/>
              <a:t>				</a:t>
            </a:r>
            <a:r>
              <a:rPr lang="en-US" altLang="zh-CN" sz="1992" b="1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DESCRIÇÃO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76200" algn="l"/>
                <a:tab pos="101600" algn="l"/>
                <a:tab pos="215900" algn="l"/>
                <a:tab pos="317500" algn="l"/>
                <a:tab pos="406400" algn="l"/>
                <a:tab pos="635000" algn="l"/>
              </a:tabLst>
            </a:pPr>
            <a:r>
              <a:rPr lang="en-US" altLang="zh-CN" dirty="0" smtClean="0"/>
              <a:t>			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Têm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objetivo</a:t>
            </a:r>
          </a:p>
          <a:p>
            <a:pPr>
              <a:lnSpc>
                <a:spcPts val="1900"/>
              </a:lnSpc>
              <a:tabLst>
                <a:tab pos="76200" algn="l"/>
                <a:tab pos="101600" algn="l"/>
                <a:tab pos="215900" algn="l"/>
                <a:tab pos="317500" algn="l"/>
                <a:tab pos="406400" algn="l"/>
                <a:tab pos="635000" algn="l"/>
              </a:tabLst>
            </a:pPr>
            <a:r>
              <a:rPr lang="en-US" altLang="zh-CN" dirty="0" smtClean="0"/>
              <a:t>	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primordial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descrição</a:t>
            </a:r>
          </a:p>
          <a:p>
            <a:pPr>
              <a:lnSpc>
                <a:spcPts val="1900"/>
              </a:lnSpc>
              <a:tabLst>
                <a:tab pos="76200" algn="l"/>
                <a:tab pos="101600" algn="l"/>
                <a:tab pos="215900" algn="l"/>
                <a:tab pos="317500" algn="l"/>
                <a:tab pos="406400" algn="l"/>
                <a:tab pos="635000" algn="l"/>
              </a:tabLst>
            </a:pP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características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900"/>
              </a:lnSpc>
              <a:tabLst>
                <a:tab pos="76200" algn="l"/>
                <a:tab pos="101600" algn="l"/>
                <a:tab pos="215900" algn="l"/>
                <a:tab pos="317500" algn="l"/>
                <a:tab pos="406400" algn="l"/>
                <a:tab pos="635000" algn="l"/>
              </a:tabLst>
            </a:pP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determinado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fenômeno,</a:t>
            </a:r>
          </a:p>
          <a:p>
            <a:pPr>
              <a:lnSpc>
                <a:spcPts val="1900"/>
              </a:lnSpc>
              <a:tabLst>
                <a:tab pos="76200" algn="l"/>
                <a:tab pos="101600" algn="l"/>
                <a:tab pos="215900" algn="l"/>
                <a:tab pos="317500" algn="l"/>
                <a:tab pos="406400" algn="l"/>
                <a:tab pos="635000" algn="l"/>
              </a:tabLst>
            </a:pPr>
            <a:r>
              <a:rPr lang="en-US" altLang="zh-CN" dirty="0" smtClean="0"/>
              <a:t>		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estabelecimento</a:t>
            </a:r>
          </a:p>
          <a:p>
            <a:pPr>
              <a:lnSpc>
                <a:spcPts val="1900"/>
              </a:lnSpc>
              <a:tabLst>
                <a:tab pos="76200" algn="l"/>
                <a:tab pos="101600" algn="l"/>
                <a:tab pos="215900" algn="l"/>
                <a:tab pos="317500" algn="l"/>
                <a:tab pos="406400" algn="l"/>
                <a:tab pos="635000" algn="l"/>
              </a:tabLst>
            </a:pPr>
            <a:r>
              <a:rPr lang="en-US" altLang="zh-CN" dirty="0" smtClean="0"/>
              <a:t>					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relações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900"/>
              </a:lnSpc>
              <a:tabLst>
                <a:tab pos="76200" algn="l"/>
                <a:tab pos="101600" algn="l"/>
                <a:tab pos="215900" algn="l"/>
                <a:tab pos="317500" algn="l"/>
                <a:tab pos="406400" algn="l"/>
                <a:tab pos="635000" algn="l"/>
              </a:tabLst>
            </a:pPr>
            <a:r>
              <a:rPr lang="en-US" altLang="zh-CN" dirty="0" smtClean="0"/>
              <a:t>						</a:t>
            </a:r>
            <a:r>
              <a:rPr lang="en-US" altLang="zh-CN" sz="1608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variáveis.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24100" y="2565400"/>
            <a:ext cx="4470400" cy="19177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679700" y="2832100"/>
            <a:ext cx="3568700" cy="1282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4445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Desenhos</a:t>
            </a:r>
          </a:p>
          <a:p>
            <a:pPr>
              <a:lnSpc>
                <a:spcPts val="5200"/>
              </a:lnSpc>
              <a:tabLst>
                <a:tab pos="444500" algn="l"/>
              </a:tabLst>
            </a:pPr>
            <a:r>
              <a:rPr lang="en-US" altLang="zh-CN" dirty="0" smtClean="0"/>
              <a:t>	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06400" y="431800"/>
            <a:ext cx="63881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Desenhos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609600" y="3111500"/>
            <a:ext cx="1206500" cy="749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200"/>
              </a:lnSpc>
              <a:tabLst>
                <a:tab pos="254000" algn="l"/>
              </a:tabLst>
            </a:pPr>
            <a:r>
              <a:rPr lang="en-US" altLang="zh-CN" sz="199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Desenhos</a:t>
            </a:r>
          </a:p>
          <a:p>
            <a:pPr>
              <a:lnSpc>
                <a:spcPts val="2000"/>
              </a:lnSpc>
              <a:tabLst>
                <a:tab pos="254000" algn="l"/>
              </a:tabLst>
            </a:pPr>
            <a:r>
              <a:rPr lang="en-US" altLang="zh-CN" sz="19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  <a:p>
            <a:pPr>
              <a:lnSpc>
                <a:spcPts val="1600"/>
              </a:lnSpc>
              <a:tabLst>
                <a:tab pos="254000" algn="l"/>
              </a:tabLst>
            </a:pPr>
            <a:r>
              <a:rPr lang="en-US" altLang="zh-CN" dirty="0" smtClean="0"/>
              <a:t>	</a:t>
            </a: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1999)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2438400" y="1803400"/>
            <a:ext cx="1536700" cy="2159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76200" algn="l"/>
              </a:tabLst>
            </a:pP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Interseccional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76200" algn="l"/>
              </a:tabLst>
            </a:pPr>
            <a:r>
              <a:rPr lang="en-US" altLang="zh-CN" dirty="0" smtClean="0"/>
              <a:t>	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Longitudinal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2438400" y="4102100"/>
            <a:ext cx="1536700" cy="139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300"/>
              </a:lnSpc>
              <a:tabLst>
                <a:tab pos="114300" algn="l"/>
                <a:tab pos="127000" algn="l"/>
                <a:tab pos="203200" algn="l"/>
                <a:tab pos="241300" algn="l"/>
                <a:tab pos="266700" algn="l"/>
                <a:tab pos="317500" algn="l"/>
                <a:tab pos="342900" algn="l"/>
              </a:tabLst>
            </a:pPr>
            <a:r>
              <a:rPr lang="en-US" altLang="zh-CN" dirty="0" smtClean="0"/>
              <a:t>		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dados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</a:p>
          <a:p>
            <a:pPr>
              <a:lnSpc>
                <a:spcPts val="1300"/>
              </a:lnSpc>
              <a:tabLst>
                <a:tab pos="114300" algn="l"/>
                <a:tab pos="127000" algn="l"/>
                <a:tab pos="203200" algn="l"/>
                <a:tab pos="241300" algn="l"/>
                <a:tab pos="266700" algn="l"/>
                <a:tab pos="317500" algn="l"/>
                <a:tab pos="342900" algn="l"/>
              </a:tabLst>
            </a:pPr>
            <a:r>
              <a:rPr lang="en-US" altLang="zh-CN" dirty="0" smtClean="0"/>
              <a:t>						</a:t>
            </a:r>
            <a:r>
              <a:rPr lang="en-US" altLang="zh-CN" sz="12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coletados</a:t>
            </a:r>
            <a:r>
              <a:rPr lang="en-US" altLang="zh-CN" sz="12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</a:p>
          <a:p>
            <a:pPr>
              <a:lnSpc>
                <a:spcPts val="1300"/>
              </a:lnSpc>
              <a:tabLst>
                <a:tab pos="114300" algn="l"/>
                <a:tab pos="127000" algn="l"/>
                <a:tab pos="203200" algn="l"/>
                <a:tab pos="241300" algn="l"/>
                <a:tab pos="266700" algn="l"/>
                <a:tab pos="317500" algn="l"/>
                <a:tab pos="342900" algn="l"/>
              </a:tabLst>
            </a:pPr>
            <a:r>
              <a:rPr lang="en-US" altLang="zh-CN" dirty="0" smtClean="0"/>
              <a:t>	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tempos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diferentes,</a:t>
            </a:r>
          </a:p>
          <a:p>
            <a:pPr>
              <a:lnSpc>
                <a:spcPts val="1300"/>
              </a:lnSpc>
              <a:tabLst>
                <a:tab pos="114300" algn="l"/>
                <a:tab pos="127000" algn="l"/>
                <a:tab pos="203200" algn="l"/>
                <a:tab pos="241300" algn="l"/>
                <a:tab pos="266700" algn="l"/>
                <a:tab pos="317500" algn="l"/>
                <a:tab pos="342900" algn="l"/>
              </a:tabLst>
            </a:pPr>
            <a:r>
              <a:rPr lang="en-US" altLang="zh-CN" dirty="0" smtClean="0"/>
              <a:t>				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relatam-se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</a:p>
          <a:p>
            <a:pPr>
              <a:lnSpc>
                <a:spcPts val="1300"/>
              </a:lnSpc>
              <a:tabLst>
                <a:tab pos="114300" algn="l"/>
                <a:tab pos="127000" algn="l"/>
                <a:tab pos="203200" algn="l"/>
                <a:tab pos="241300" algn="l"/>
                <a:tab pos="266700" algn="l"/>
                <a:tab pos="317500" algn="l"/>
                <a:tab pos="342900" algn="l"/>
              </a:tabLst>
            </a:pPr>
            <a:r>
              <a:rPr lang="en-US" altLang="zh-CN" dirty="0" smtClean="0"/>
              <a:t>					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mudanças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</a:p>
          <a:p>
            <a:pPr>
              <a:lnSpc>
                <a:spcPts val="1300"/>
              </a:lnSpc>
              <a:tabLst>
                <a:tab pos="114300" algn="l"/>
                <a:tab pos="127000" algn="l"/>
                <a:tab pos="203200" algn="l"/>
                <a:tab pos="241300" algn="l"/>
                <a:tab pos="266700" algn="l"/>
                <a:tab pos="317500" algn="l"/>
                <a:tab pos="342900" algn="l"/>
              </a:tabLst>
            </a:pPr>
            <a:r>
              <a:rPr lang="en-US" altLang="zh-CN" dirty="0" smtClean="0"/>
              <a:t>			</a:t>
            </a:r>
            <a:r>
              <a:rPr lang="en-US" altLang="zh-CN" sz="12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ocorrem</a:t>
            </a:r>
            <a:r>
              <a:rPr lang="en-US" altLang="zh-CN" sz="12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2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</a:p>
          <a:p>
            <a:pPr>
              <a:lnSpc>
                <a:spcPts val="1300"/>
              </a:lnSpc>
              <a:tabLst>
                <a:tab pos="114300" algn="l"/>
                <a:tab pos="127000" algn="l"/>
                <a:tab pos="203200" algn="l"/>
                <a:tab pos="241300" algn="l"/>
                <a:tab pos="266700" algn="l"/>
                <a:tab pos="317500" algn="l"/>
                <a:tab pos="3429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determinada</a:t>
            </a:r>
          </a:p>
          <a:p>
            <a:pPr>
              <a:lnSpc>
                <a:spcPts val="1300"/>
              </a:lnSpc>
              <a:tabLst>
                <a:tab pos="114300" algn="l"/>
                <a:tab pos="127000" algn="l"/>
                <a:tab pos="203200" algn="l"/>
                <a:tab pos="241300" algn="l"/>
                <a:tab pos="266700" algn="l"/>
                <a:tab pos="317500" algn="l"/>
                <a:tab pos="342900" algn="l"/>
              </a:tabLst>
            </a:pP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amostra.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4483100" y="1663700"/>
            <a:ext cx="4267200" cy="2032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>
                <a:tab pos="190500" algn="l"/>
                <a:tab pos="203200" algn="l"/>
                <a:tab pos="571500" algn="l"/>
                <a:tab pos="1498600" algn="l"/>
                <a:tab pos="1549400" algn="l"/>
                <a:tab pos="1600200" algn="l"/>
                <a:tab pos="1676400" algn="l"/>
                <a:tab pos="1816100" algn="l"/>
              </a:tabLst>
            </a:pPr>
            <a:r>
              <a:rPr lang="en-US" altLang="zh-CN" dirty="0" smtClean="0"/>
              <a:t>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dados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</a:p>
          <a:p>
            <a:pPr>
              <a:lnSpc>
                <a:spcPts val="1400"/>
              </a:lnSpc>
              <a:tabLst>
                <a:tab pos="190500" algn="l"/>
                <a:tab pos="203200" algn="l"/>
                <a:tab pos="571500" algn="l"/>
                <a:tab pos="1498600" algn="l"/>
                <a:tab pos="1549400" algn="l"/>
                <a:tab pos="1600200" algn="l"/>
                <a:tab pos="1676400" algn="l"/>
                <a:tab pos="1816100" algn="l"/>
              </a:tabLst>
            </a:pPr>
            <a:r>
              <a:rPr lang="en-US" altLang="zh-CN" dirty="0" smtClean="0"/>
              <a:t>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realizada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</a:p>
          <a:p>
            <a:pPr>
              <a:lnSpc>
                <a:spcPts val="1400"/>
              </a:lnSpc>
              <a:tabLst>
                <a:tab pos="190500" algn="l"/>
                <a:tab pos="203200" algn="l"/>
                <a:tab pos="571500" algn="l"/>
                <a:tab pos="1498600" algn="l"/>
                <a:tab pos="1549400" algn="l"/>
                <a:tab pos="1600200" algn="l"/>
                <a:tab pos="1676400" algn="l"/>
                <a:tab pos="1816100" algn="l"/>
              </a:tabLst>
            </a:pPr>
            <a:r>
              <a:rPr lang="en-US" altLang="zh-CN" dirty="0" smtClean="0"/>
              <a:t>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único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intervalo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tempo.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>
                <a:tab pos="190500" algn="l"/>
                <a:tab pos="203200" algn="l"/>
                <a:tab pos="571500" algn="l"/>
                <a:tab pos="1498600" algn="l"/>
                <a:tab pos="1549400" algn="l"/>
                <a:tab pos="1600200" algn="l"/>
                <a:tab pos="1676400" algn="l"/>
                <a:tab pos="18161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geral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</a:p>
          <a:p>
            <a:pPr>
              <a:lnSpc>
                <a:spcPts val="1200"/>
              </a:lnSpc>
              <a:tabLst>
                <a:tab pos="190500" algn="l"/>
                <a:tab pos="203200" algn="l"/>
                <a:tab pos="571500" algn="l"/>
                <a:tab pos="1498600" algn="l"/>
                <a:tab pos="1549400" algn="l"/>
                <a:tab pos="1600200" algn="l"/>
                <a:tab pos="1676400" algn="l"/>
                <a:tab pos="18161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2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amostrada</a:t>
            </a:r>
            <a:r>
              <a:rPr lang="en-US" altLang="zh-CN" sz="12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2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estudada</a:t>
            </a:r>
            <a:r>
              <a:rPr lang="en-US" altLang="zh-CN" sz="12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2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ocasiões</a:t>
            </a:r>
          </a:p>
          <a:p>
            <a:pPr>
              <a:lnSpc>
                <a:spcPts val="1200"/>
              </a:lnSpc>
              <a:tabLst>
                <a:tab pos="190500" algn="l"/>
                <a:tab pos="203200" algn="l"/>
                <a:tab pos="571500" algn="l"/>
                <a:tab pos="1498600" algn="l"/>
                <a:tab pos="1549400" algn="l"/>
                <a:tab pos="1600200" algn="l"/>
                <a:tab pos="1676400" algn="l"/>
                <a:tab pos="1816100" algn="l"/>
              </a:tabLst>
            </a:pPr>
            <a:r>
              <a:rPr lang="en-US" altLang="zh-CN" dirty="0" smtClean="0"/>
              <a:t>				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diferentes.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Ainda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pessoas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diferentes</a:t>
            </a:r>
          </a:p>
          <a:p>
            <a:pPr>
              <a:lnSpc>
                <a:spcPts val="900"/>
              </a:lnSpc>
              <a:tabLst>
                <a:tab pos="190500" algn="l"/>
                <a:tab pos="203200" algn="l"/>
                <a:tab pos="571500" algn="l"/>
                <a:tab pos="1498600" algn="l"/>
                <a:tab pos="1549400" algn="l"/>
                <a:tab pos="1600200" algn="l"/>
                <a:tab pos="1676400" algn="l"/>
                <a:tab pos="1816100" algn="l"/>
              </a:tabLst>
            </a:pP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Tendência</a:t>
            </a:r>
          </a:p>
          <a:p>
            <a:pPr>
              <a:lnSpc>
                <a:spcPts val="300"/>
              </a:lnSpc>
              <a:tabLst>
                <a:tab pos="190500" algn="l"/>
                <a:tab pos="203200" algn="l"/>
                <a:tab pos="571500" algn="l"/>
                <a:tab pos="1498600" algn="l"/>
                <a:tab pos="1549400" algn="l"/>
                <a:tab pos="1600200" algn="l"/>
                <a:tab pos="1676400" algn="l"/>
                <a:tab pos="1816100" algn="l"/>
              </a:tabLst>
            </a:pPr>
            <a:r>
              <a:rPr lang="en-US" altLang="zh-CN" dirty="0" smtClean="0"/>
              <a:t>					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sejam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estudadas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cada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survey,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cada</a:t>
            </a:r>
          </a:p>
          <a:p>
            <a:pPr>
              <a:lnSpc>
                <a:spcPts val="1200"/>
              </a:lnSpc>
              <a:tabLst>
                <a:tab pos="190500" algn="l"/>
                <a:tab pos="203200" algn="l"/>
                <a:tab pos="571500" algn="l"/>
                <a:tab pos="1498600" algn="l"/>
                <a:tab pos="1549400" algn="l"/>
                <a:tab pos="1600200" algn="l"/>
                <a:tab pos="1676400" algn="l"/>
                <a:tab pos="1816100" algn="l"/>
              </a:tabLst>
            </a:pPr>
            <a:r>
              <a:rPr lang="en-US" altLang="zh-CN" dirty="0" smtClean="0"/>
              <a:t>				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representa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mesma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população.</a:t>
            </a:r>
          </a:p>
          <a:p>
            <a:pPr>
              <a:lnSpc>
                <a:spcPts val="1400"/>
              </a:lnSpc>
              <a:tabLst>
                <a:tab pos="190500" algn="l"/>
                <a:tab pos="203200" algn="l"/>
                <a:tab pos="571500" algn="l"/>
                <a:tab pos="1498600" algn="l"/>
                <a:tab pos="1549400" algn="l"/>
                <a:tab pos="1600200" algn="l"/>
                <a:tab pos="1676400" algn="l"/>
                <a:tab pos="1816100" algn="l"/>
              </a:tabLst>
            </a:pPr>
            <a:r>
              <a:rPr lang="en-US" altLang="zh-CN" dirty="0" smtClean="0"/>
              <a:t>						</a:t>
            </a:r>
            <a:r>
              <a:rPr lang="en-US" altLang="zh-CN" sz="9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Ex.</a:t>
            </a:r>
            <a:r>
              <a:rPr lang="en-US" altLang="zh-CN" sz="91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Amostras</a:t>
            </a:r>
            <a:r>
              <a:rPr lang="en-US" altLang="zh-CN" sz="91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91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Formandos</a:t>
            </a:r>
            <a:r>
              <a:rPr lang="en-US" altLang="zh-CN" sz="91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91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1990,</a:t>
            </a:r>
            <a:r>
              <a:rPr lang="en-US" altLang="zh-CN" sz="91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1995,</a:t>
            </a:r>
            <a:r>
              <a:rPr lang="en-US" altLang="zh-CN" sz="91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2000.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4648200" y="4470400"/>
            <a:ext cx="647700" cy="147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38100" algn="l"/>
              </a:tabLst>
            </a:pP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Coorte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800"/>
              </a:lnSpc>
              <a:tabLst>
                <a:tab pos="38100" algn="l"/>
              </a:tabLst>
            </a:pPr>
            <a:r>
              <a:rPr lang="en-US" altLang="zh-CN" dirty="0" smtClean="0"/>
              <a:t>	</a:t>
            </a: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Painel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6019800" y="4191000"/>
            <a:ext cx="3060700" cy="2705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>
                <a:tab pos="50800" algn="l"/>
                <a:tab pos="139700" algn="l"/>
                <a:tab pos="228600" algn="l"/>
                <a:tab pos="241300" algn="l"/>
                <a:tab pos="393700" algn="l"/>
                <a:tab pos="406400" algn="l"/>
                <a:tab pos="482600" algn="l"/>
                <a:tab pos="2095500" algn="l"/>
              </a:tabLst>
            </a:pPr>
            <a:r>
              <a:rPr lang="en-US" altLang="zh-CN" dirty="0" smtClean="0"/>
              <a:t>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mesma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</a:p>
          <a:p>
            <a:pPr>
              <a:lnSpc>
                <a:spcPts val="1500"/>
              </a:lnSpc>
              <a:tabLst>
                <a:tab pos="50800" algn="l"/>
                <a:tab pos="139700" algn="l"/>
                <a:tab pos="228600" algn="l"/>
                <a:tab pos="241300" algn="l"/>
                <a:tab pos="393700" algn="l"/>
                <a:tab pos="406400" algn="l"/>
                <a:tab pos="482600" algn="l"/>
                <a:tab pos="2095500" algn="l"/>
              </a:tabLst>
            </a:pPr>
            <a:r>
              <a:rPr lang="en-US" altLang="zh-CN" dirty="0" smtClean="0"/>
              <a:t>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acompanhada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certo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período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400"/>
              </a:lnSpc>
              <a:tabLst>
                <a:tab pos="50800" algn="l"/>
                <a:tab pos="139700" algn="l"/>
                <a:tab pos="228600" algn="l"/>
                <a:tab pos="241300" algn="l"/>
                <a:tab pos="393700" algn="l"/>
                <a:tab pos="406400" algn="l"/>
                <a:tab pos="482600" algn="l"/>
                <a:tab pos="2095500" algn="l"/>
              </a:tabLst>
            </a:pP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tempo,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objetivo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analisar</a:t>
            </a:r>
          </a:p>
          <a:p>
            <a:pPr>
              <a:lnSpc>
                <a:spcPts val="1500"/>
              </a:lnSpc>
              <a:tabLst>
                <a:tab pos="50800" algn="l"/>
                <a:tab pos="139700" algn="l"/>
                <a:tab pos="228600" algn="l"/>
                <a:tab pos="241300" algn="l"/>
                <a:tab pos="393700" algn="l"/>
                <a:tab pos="406400" algn="l"/>
                <a:tab pos="482600" algn="l"/>
                <a:tab pos="2095500" algn="l"/>
              </a:tabLst>
            </a:pPr>
            <a:r>
              <a:rPr lang="en-US" altLang="zh-CN" dirty="0" smtClean="0"/>
              <a:t>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acontece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elas.</a:t>
            </a:r>
          </a:p>
          <a:p>
            <a:pPr>
              <a:lnSpc>
                <a:spcPts val="1000"/>
              </a:lnSpc>
              <a:tabLst>
                <a:tab pos="50800" algn="l"/>
                <a:tab pos="139700" algn="l"/>
                <a:tab pos="228600" algn="l"/>
                <a:tab pos="241300" algn="l"/>
                <a:tab pos="393700" algn="l"/>
                <a:tab pos="406400" algn="l"/>
                <a:tab pos="482600" algn="l"/>
                <a:tab pos="2095500" algn="l"/>
              </a:tabLst>
            </a:pPr>
            <a:r>
              <a:rPr lang="en-US" altLang="zh-CN" dirty="0" smtClean="0"/>
              <a:t>				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Ex.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Amostras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A,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Turma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1990.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800"/>
              </a:lnSpc>
              <a:tabLst>
                <a:tab pos="50800" algn="l"/>
                <a:tab pos="139700" algn="l"/>
                <a:tab pos="228600" algn="l"/>
                <a:tab pos="241300" algn="l"/>
                <a:tab pos="393700" algn="l"/>
                <a:tab pos="406400" algn="l"/>
                <a:tab pos="482600" algn="l"/>
                <a:tab pos="2095500" algn="l"/>
              </a:tabLst>
            </a:pPr>
            <a:r>
              <a:rPr lang="en-US" altLang="zh-CN" dirty="0" smtClean="0"/>
              <a:t>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envolve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dados,</a:t>
            </a:r>
          </a:p>
          <a:p>
            <a:pPr>
              <a:lnSpc>
                <a:spcPts val="1300"/>
              </a:lnSpc>
              <a:tabLst>
                <a:tab pos="50800" algn="l"/>
                <a:tab pos="139700" algn="l"/>
                <a:tab pos="228600" algn="l"/>
                <a:tab pos="241300" algn="l"/>
                <a:tab pos="393700" algn="l"/>
                <a:tab pos="406400" algn="l"/>
                <a:tab pos="482600" algn="l"/>
                <a:tab pos="2095500" algn="l"/>
              </a:tabLst>
            </a:pPr>
            <a:r>
              <a:rPr lang="en-US" altLang="zh-CN" dirty="0" smtClean="0"/>
              <a:t>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longo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tempo,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mesma</a:t>
            </a:r>
          </a:p>
          <a:p>
            <a:pPr>
              <a:lnSpc>
                <a:spcPts val="1300"/>
              </a:lnSpc>
              <a:tabLst>
                <a:tab pos="50800" algn="l"/>
                <a:tab pos="139700" algn="l"/>
                <a:tab pos="228600" algn="l"/>
                <a:tab pos="241300" algn="l"/>
                <a:tab pos="393700" algn="l"/>
                <a:tab pos="406400" algn="l"/>
                <a:tab pos="482600" algn="l"/>
                <a:tab pos="2095500" algn="l"/>
              </a:tabLst>
            </a:pPr>
            <a:r>
              <a:rPr lang="en-US" altLang="zh-CN" dirty="0" smtClean="0"/>
              <a:t>		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respondentes.</a:t>
            </a:r>
          </a:p>
          <a:p>
            <a:pPr>
              <a:lnSpc>
                <a:spcPts val="1400"/>
              </a:lnSpc>
              <a:tabLst>
                <a:tab pos="50800" algn="l"/>
                <a:tab pos="139700" algn="l"/>
                <a:tab pos="228600" algn="l"/>
                <a:tab pos="241300" algn="l"/>
                <a:tab pos="393700" algn="l"/>
                <a:tab pos="406400" algn="l"/>
                <a:tab pos="482600" algn="l"/>
                <a:tab pos="2095500" algn="l"/>
              </a:tabLst>
            </a:pPr>
            <a:r>
              <a:rPr lang="en-US" altLang="zh-CN" dirty="0" smtClean="0"/>
              <a:t>							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Ex.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Turma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91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1990.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300"/>
              </a:lnSpc>
              <a:tabLst>
                <a:tab pos="50800" algn="l"/>
                <a:tab pos="139700" algn="l"/>
                <a:tab pos="228600" algn="l"/>
                <a:tab pos="241300" algn="l"/>
                <a:tab pos="393700" algn="l"/>
                <a:tab pos="406400" algn="l"/>
                <a:tab pos="482600" algn="l"/>
                <a:tab pos="20955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6300" y="2806700"/>
            <a:ext cx="4838700" cy="12446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489200" y="3048000"/>
            <a:ext cx="39243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4889500" cy="18542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080000" y="3568700"/>
            <a:ext cx="3822700" cy="29718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115300" y="1130300"/>
            <a:ext cx="965200" cy="5880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>
                <a:tab pos="330200" algn="l"/>
              </a:tabLst>
            </a:pPr>
            <a:r>
              <a:rPr lang="en-US" altLang="zh-CN" dirty="0" smtClean="0"/>
              <a:t>	</a:t>
            </a: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300"/>
              </a:lnSpc>
              <a:tabLst>
                <a:tab pos="330200" algn="l"/>
              </a:tabLst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06400" y="609600"/>
            <a:ext cx="6477000" cy="5842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  <a:tab pos="762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1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é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amostragem?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8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técnica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obter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(parte)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população.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população,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sua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vez,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conjunto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elementos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possuem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algumas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características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comum.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1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faz-se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necessária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pretende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saber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informações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sobre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estudo.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0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Probabilística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Não-probabilística.</a:t>
            </a:r>
          </a:p>
          <a:p>
            <a:pPr>
              <a:lnSpc>
                <a:spcPts val="14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(LAKATOS;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MARCONI,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2008).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4889500" cy="18542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080000" y="3568700"/>
            <a:ext cx="3822700" cy="29718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406400" y="584200"/>
            <a:ext cx="4787900" cy="5003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  <a:tab pos="762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1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Amostragem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Probabilística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8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princípio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fundamenta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probabilística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será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representativa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qual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foi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selecionada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todos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membros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tiverem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oportunidade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igual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serem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selecionados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</a:t>
            </a:r>
            <a:r>
              <a:rPr lang="en-US" altLang="zh-CN" sz="1104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10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110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1999).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0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Probabilística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4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tipos: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06400" y="469900"/>
            <a:ext cx="4826000" cy="170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3175000" algn="l"/>
                <a:tab pos="32385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200"/>
              </a:lnSpc>
              <a:tabLst>
                <a:tab pos="3175000" algn="l"/>
                <a:tab pos="3238500" algn="l"/>
              </a:tabLst>
            </a:pPr>
            <a:r>
              <a:rPr lang="en-US" altLang="zh-CN" dirty="0" smtClean="0"/>
              <a:t>		</a:t>
            </a:r>
            <a:r>
              <a:rPr lang="en-US" altLang="zh-CN" sz="19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</a:p>
          <a:p>
            <a:pPr>
              <a:lnSpc>
                <a:spcPts val="2300"/>
              </a:lnSpc>
              <a:tabLst>
                <a:tab pos="3175000" algn="l"/>
                <a:tab pos="3238500" algn="l"/>
              </a:tabLst>
            </a:pPr>
            <a:r>
              <a:rPr lang="en-US" altLang="zh-CN" dirty="0" smtClean="0"/>
              <a:t>	</a:t>
            </a:r>
            <a:r>
              <a:rPr lang="en-US" altLang="zh-CN" sz="199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Probabilística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800100" y="2933700"/>
            <a:ext cx="1663700" cy="3416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Aleatória</a:t>
            </a:r>
          </a:p>
          <a:p>
            <a:pPr>
              <a:lnSpc>
                <a:spcPts val="20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Simples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7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processo</a:t>
            </a:r>
          </a:p>
          <a:p>
            <a:pPr>
              <a:lnSpc>
                <a:spcPts val="16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simples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</a:p>
          <a:p>
            <a:pPr>
              <a:lnSpc>
                <a:spcPts val="16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		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cada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unidade</a:t>
            </a:r>
          </a:p>
          <a:p>
            <a:pPr>
              <a:lnSpc>
                <a:spcPts val="16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amostral,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antes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</a:p>
          <a:p>
            <a:pPr>
              <a:lnSpc>
                <a:spcPts val="16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tomada,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igual</a:t>
            </a:r>
          </a:p>
          <a:p>
            <a:pPr>
              <a:lnSpc>
                <a:spcPts val="16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				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probabilidade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6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pertencer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ela.</a:t>
            </a:r>
          </a:p>
          <a:p>
            <a:pPr>
              <a:lnSpc>
                <a:spcPts val="16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Também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</a:p>
          <a:p>
            <a:pPr>
              <a:lnSpc>
                <a:spcPts val="16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chamada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casual,</a:t>
            </a:r>
          </a:p>
          <a:p>
            <a:pPr>
              <a:lnSpc>
                <a:spcPts val="16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	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randômica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</a:p>
          <a:p>
            <a:pPr>
              <a:lnSpc>
                <a:spcPts val="1600"/>
              </a:lnSpc>
              <a:tabLst>
                <a:tab pos="38100" algn="l"/>
                <a:tab pos="88900" algn="l"/>
                <a:tab pos="152400" algn="l"/>
                <a:tab pos="165100" algn="l"/>
                <a:tab pos="177800" algn="l"/>
                <a:tab pos="228600" algn="l"/>
                <a:tab pos="266700" algn="l"/>
                <a:tab pos="317500" algn="l"/>
                <a:tab pos="342900" algn="l"/>
                <a:tab pos="355600" algn="l"/>
                <a:tab pos="508000" algn="l"/>
              </a:tabLst>
            </a:pPr>
            <a:r>
              <a:rPr lang="en-US" altLang="zh-CN" dirty="0" smtClean="0"/>
              <a:t>				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acidental.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2743200" y="3048000"/>
            <a:ext cx="1778000" cy="3187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266700" algn="l"/>
                <a:tab pos="279400" algn="l"/>
                <a:tab pos="381000" algn="l"/>
                <a:tab pos="406400" algn="l"/>
                <a:tab pos="431800" algn="l"/>
                <a:tab pos="520700" algn="l"/>
                <a:tab pos="546100" algn="l"/>
                <a:tab pos="571500" algn="l"/>
                <a:tab pos="635000" algn="l"/>
                <a:tab pos="698500" algn="l"/>
              </a:tabLst>
            </a:pP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Sistemática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600"/>
              </a:lnSpc>
              <a:tabLst>
                <a:tab pos="266700" algn="l"/>
                <a:tab pos="279400" algn="l"/>
                <a:tab pos="381000" algn="l"/>
                <a:tab pos="406400" algn="l"/>
                <a:tab pos="431800" algn="l"/>
                <a:tab pos="520700" algn="l"/>
                <a:tab pos="546100" algn="l"/>
                <a:tab pos="571500" algn="l"/>
                <a:tab pos="635000" algn="l"/>
                <a:tab pos="6985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Sua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aplicação</a:t>
            </a:r>
          </a:p>
          <a:p>
            <a:pPr>
              <a:lnSpc>
                <a:spcPts val="1600"/>
              </a:lnSpc>
              <a:tabLst>
                <a:tab pos="266700" algn="l"/>
                <a:tab pos="279400" algn="l"/>
                <a:tab pos="381000" algn="l"/>
                <a:tab pos="406400" algn="l"/>
                <a:tab pos="431800" algn="l"/>
                <a:tab pos="520700" algn="l"/>
                <a:tab pos="546100" algn="l"/>
                <a:tab pos="571500" algn="l"/>
                <a:tab pos="635000" algn="l"/>
                <a:tab pos="698500" algn="l"/>
              </a:tabLst>
            </a:pPr>
            <a:r>
              <a:rPr lang="en-US" altLang="zh-CN" dirty="0" smtClean="0"/>
              <a:t>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requer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1600"/>
              </a:lnSpc>
              <a:tabLst>
                <a:tab pos="266700" algn="l"/>
                <a:tab pos="279400" algn="l"/>
                <a:tab pos="381000" algn="l"/>
                <a:tab pos="406400" algn="l"/>
                <a:tab pos="431800" algn="l"/>
                <a:tab pos="520700" algn="l"/>
                <a:tab pos="546100" algn="l"/>
                <a:tab pos="571500" algn="l"/>
                <a:tab pos="635000" algn="l"/>
                <a:tab pos="698500" algn="l"/>
              </a:tabLst>
            </a:pPr>
            <a:r>
              <a:rPr lang="en-US" altLang="zh-CN" dirty="0" smtClean="0"/>
              <a:t>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seja</a:t>
            </a:r>
          </a:p>
          <a:p>
            <a:pPr>
              <a:lnSpc>
                <a:spcPts val="1600"/>
              </a:lnSpc>
              <a:tabLst>
                <a:tab pos="266700" algn="l"/>
                <a:tab pos="279400" algn="l"/>
                <a:tab pos="381000" algn="l"/>
                <a:tab pos="406400" algn="l"/>
                <a:tab pos="431800" algn="l"/>
                <a:tab pos="520700" algn="l"/>
                <a:tab pos="546100" algn="l"/>
                <a:tab pos="571500" algn="l"/>
                <a:tab pos="635000" algn="l"/>
                <a:tab pos="698500" algn="l"/>
              </a:tabLst>
            </a:pPr>
            <a:r>
              <a:rPr lang="en-US" altLang="zh-CN" dirty="0" smtClean="0"/>
              <a:t>	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ordenada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modo</a:t>
            </a:r>
          </a:p>
          <a:p>
            <a:pPr>
              <a:lnSpc>
                <a:spcPts val="1600"/>
              </a:lnSpc>
              <a:tabLst>
                <a:tab pos="266700" algn="l"/>
                <a:tab pos="279400" algn="l"/>
                <a:tab pos="381000" algn="l"/>
                <a:tab pos="406400" algn="l"/>
                <a:tab pos="431800" algn="l"/>
                <a:tab pos="520700" algn="l"/>
                <a:tab pos="546100" algn="l"/>
                <a:tab pos="571500" algn="l"/>
                <a:tab pos="635000" algn="l"/>
                <a:tab pos="6985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tal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cada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600"/>
              </a:lnSpc>
              <a:tabLst>
                <a:tab pos="266700" algn="l"/>
                <a:tab pos="279400" algn="l"/>
                <a:tab pos="381000" algn="l"/>
                <a:tab pos="406400" algn="l"/>
                <a:tab pos="431800" algn="l"/>
                <a:tab pos="520700" algn="l"/>
                <a:tab pos="546100" algn="l"/>
                <a:tab pos="571500" algn="l"/>
                <a:tab pos="635000" algn="l"/>
                <a:tab pos="698500" algn="l"/>
              </a:tabLst>
            </a:pPr>
            <a:r>
              <a:rPr lang="en-US" altLang="zh-CN" dirty="0" smtClean="0"/>
              <a:t>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seus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elementos</a:t>
            </a:r>
          </a:p>
          <a:p>
            <a:pPr>
              <a:lnSpc>
                <a:spcPts val="1600"/>
              </a:lnSpc>
              <a:tabLst>
                <a:tab pos="266700" algn="l"/>
                <a:tab pos="279400" algn="l"/>
                <a:tab pos="381000" algn="l"/>
                <a:tab pos="406400" algn="l"/>
                <a:tab pos="431800" algn="l"/>
                <a:tab pos="520700" algn="l"/>
                <a:tab pos="546100" algn="l"/>
                <a:tab pos="571500" algn="l"/>
                <a:tab pos="635000" algn="l"/>
                <a:tab pos="698500" algn="l"/>
              </a:tabLst>
            </a:pPr>
            <a:r>
              <a:rPr lang="en-US" altLang="zh-CN" dirty="0" smtClean="0"/>
              <a:t>								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possa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</a:p>
          <a:p>
            <a:pPr>
              <a:lnSpc>
                <a:spcPts val="1600"/>
              </a:lnSpc>
              <a:tabLst>
                <a:tab pos="266700" algn="l"/>
                <a:tab pos="279400" algn="l"/>
                <a:tab pos="381000" algn="l"/>
                <a:tab pos="406400" algn="l"/>
                <a:tab pos="431800" algn="l"/>
                <a:tab pos="520700" algn="l"/>
                <a:tab pos="546100" algn="l"/>
                <a:tab pos="571500" algn="l"/>
                <a:tab pos="635000" algn="l"/>
                <a:tab pos="6985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unicamente</a:t>
            </a:r>
          </a:p>
          <a:p>
            <a:pPr>
              <a:lnSpc>
                <a:spcPts val="1600"/>
              </a:lnSpc>
              <a:tabLst>
                <a:tab pos="266700" algn="l"/>
                <a:tab pos="279400" algn="l"/>
                <a:tab pos="381000" algn="l"/>
                <a:tab pos="406400" algn="l"/>
                <a:tab pos="431800" algn="l"/>
                <a:tab pos="520700" algn="l"/>
                <a:tab pos="546100" algn="l"/>
                <a:tab pos="571500" algn="l"/>
                <a:tab pos="635000" algn="l"/>
                <a:tab pos="698500" algn="l"/>
              </a:tabLst>
            </a:pPr>
            <a:r>
              <a:rPr lang="en-US" altLang="zh-CN" dirty="0" smtClean="0"/>
              <a:t>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identificado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pela</a:t>
            </a:r>
          </a:p>
          <a:p>
            <a:pPr>
              <a:lnSpc>
                <a:spcPts val="1600"/>
              </a:lnSpc>
              <a:tabLst>
                <a:tab pos="266700" algn="l"/>
                <a:tab pos="279400" algn="l"/>
                <a:tab pos="381000" algn="l"/>
                <a:tab pos="406400" algn="l"/>
                <a:tab pos="431800" algn="l"/>
                <a:tab pos="520700" algn="l"/>
                <a:tab pos="546100" algn="l"/>
                <a:tab pos="571500" algn="l"/>
                <a:tab pos="635000" algn="l"/>
                <a:tab pos="698500" algn="l"/>
              </a:tabLst>
            </a:pPr>
            <a:r>
              <a:rPr lang="en-US" altLang="zh-CN" dirty="0" smtClean="0"/>
              <a:t>			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posição.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4813300" y="3060700"/>
            <a:ext cx="1828800" cy="3289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Estratificada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8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Caracteriza-se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pela</a:t>
            </a:r>
          </a:p>
          <a:p>
            <a:pPr>
              <a:lnSpc>
                <a:spcPts val="16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dirty="0" smtClean="0"/>
              <a:t>				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seleção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</a:p>
          <a:p>
            <a:pPr>
              <a:lnSpc>
                <a:spcPts val="16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dirty="0" smtClean="0"/>
              <a:t>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cada</a:t>
            </a:r>
          </a:p>
          <a:p>
            <a:pPr>
              <a:lnSpc>
                <a:spcPts val="16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subgrupo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</a:p>
          <a:p>
            <a:pPr>
              <a:lnSpc>
                <a:spcPts val="16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dirty="0" smtClean="0"/>
              <a:t>								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</a:p>
          <a:p>
            <a:pPr>
              <a:lnSpc>
                <a:spcPts val="16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dirty="0" smtClean="0"/>
              <a:t>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considerada.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</a:p>
          <a:p>
            <a:pPr>
              <a:lnSpc>
                <a:spcPts val="16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estratos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</a:p>
          <a:p>
            <a:pPr>
              <a:lnSpc>
                <a:spcPts val="16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dirty="0" smtClean="0"/>
              <a:t>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características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</a:p>
          <a:p>
            <a:pPr>
              <a:lnSpc>
                <a:spcPts val="16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dirty="0" smtClean="0"/>
              <a:t>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</a:p>
          <a:p>
            <a:pPr>
              <a:lnSpc>
                <a:spcPts val="16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interessam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à</a:t>
            </a:r>
          </a:p>
          <a:p>
            <a:pPr>
              <a:lnSpc>
                <a:spcPts val="1600"/>
              </a:lnSpc>
              <a:tabLst>
                <a:tab pos="304800" algn="l"/>
                <a:tab pos="355600" algn="l"/>
                <a:tab pos="381000" algn="l"/>
                <a:tab pos="393700" algn="l"/>
                <a:tab pos="419100" algn="l"/>
                <a:tab pos="469900" algn="l"/>
                <a:tab pos="533400" algn="l"/>
                <a:tab pos="558800" algn="l"/>
                <a:tab pos="635000" algn="l"/>
                <a:tab pos="673100" algn="l"/>
              </a:tabLst>
            </a:pPr>
            <a:r>
              <a:rPr lang="en-US" altLang="zh-CN" dirty="0" smtClean="0"/>
              <a:t>			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pesquisa.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6731000" y="2933700"/>
            <a:ext cx="1955800" cy="3416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			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</a:p>
          <a:p>
            <a:pPr>
              <a:lnSpc>
                <a:spcPts val="20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Conglomerados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7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Conglomerado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</a:p>
          <a:p>
            <a:pPr>
              <a:lnSpc>
                <a:spcPts val="16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			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conjunto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6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		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unidades</a:t>
            </a:r>
          </a:p>
          <a:p>
            <a:pPr>
              <a:lnSpc>
                <a:spcPts val="16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elementares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</a:p>
          <a:p>
            <a:pPr>
              <a:lnSpc>
                <a:spcPts val="16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							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</a:p>
          <a:p>
            <a:pPr>
              <a:lnSpc>
                <a:spcPts val="16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(subgrupos).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Cada</a:t>
            </a:r>
          </a:p>
          <a:p>
            <a:pPr>
              <a:lnSpc>
                <a:spcPts val="16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conglomerado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</a:p>
          <a:p>
            <a:pPr>
              <a:lnSpc>
                <a:spcPts val="16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visualizado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</a:p>
          <a:p>
            <a:pPr>
              <a:lnSpc>
                <a:spcPts val="16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espécie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6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miniatura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</a:p>
          <a:p>
            <a:pPr>
              <a:lnSpc>
                <a:spcPts val="1600"/>
              </a:lnSpc>
              <a:tabLst>
                <a:tab pos="482600" algn="l"/>
                <a:tab pos="533400" algn="l"/>
                <a:tab pos="584200" algn="l"/>
                <a:tab pos="596900" algn="l"/>
                <a:tab pos="609600" algn="l"/>
                <a:tab pos="673100" algn="l"/>
                <a:tab pos="723900" algn="l"/>
                <a:tab pos="787400" algn="l"/>
                <a:tab pos="812800" algn="l"/>
                <a:tab pos="8636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800100" y="6477000"/>
            <a:ext cx="16256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10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1999;</a:t>
            </a:r>
            <a:r>
              <a:rPr lang="en-US" altLang="zh-CN" sz="10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MAY,</a:t>
            </a:r>
            <a:r>
              <a:rPr lang="en-US" altLang="zh-CN" sz="10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2004))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5422900" cy="18542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080000" y="3568700"/>
            <a:ext cx="3822700" cy="29718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406400" y="584200"/>
            <a:ext cx="4686300" cy="4851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  <a:tab pos="762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1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Amostragem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Não-Probabilística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8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acordo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Babbie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(1999)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utiliza-se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não-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probabilística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situações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probabilística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seria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dispendiosa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demais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e/ou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representatividade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exata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necessária.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8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principais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métodos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deste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são: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08200" y="2806700"/>
            <a:ext cx="4902200" cy="12446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463800" y="3048000"/>
            <a:ext cx="40005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Características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06400" y="469900"/>
            <a:ext cx="5156200" cy="1714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2946400" algn="l"/>
                <a:tab pos="32893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2946400" algn="l"/>
                <a:tab pos="3289300" algn="l"/>
              </a:tabLst>
            </a:pPr>
            <a:r>
              <a:rPr lang="en-US" altLang="zh-CN" dirty="0" smtClean="0"/>
              <a:t>		</a:t>
            </a:r>
            <a:r>
              <a:rPr lang="en-US" altLang="zh-CN" sz="199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</a:p>
          <a:p>
            <a:pPr>
              <a:lnSpc>
                <a:spcPts val="2300"/>
              </a:lnSpc>
              <a:tabLst>
                <a:tab pos="2946400" algn="l"/>
                <a:tab pos="3289300" algn="l"/>
              </a:tabLst>
            </a:pPr>
            <a:r>
              <a:rPr lang="en-US" altLang="zh-CN" dirty="0" smtClean="0"/>
              <a:t>	</a:t>
            </a:r>
            <a:r>
              <a:rPr lang="en-US" altLang="zh-CN" sz="199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Não-Probabilística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31800" y="2946400"/>
            <a:ext cx="1371600" cy="2730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>
                <a:tab pos="279400" algn="l"/>
                <a:tab pos="292100" algn="l"/>
                <a:tab pos="355600" algn="l"/>
                <a:tab pos="381000" algn="l"/>
                <a:tab pos="406400" algn="l"/>
                <a:tab pos="723900" algn="l"/>
              </a:tabLst>
            </a:pPr>
            <a:r>
              <a:rPr lang="en-US" altLang="zh-CN" sz="15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Conveniência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800"/>
              </a:lnSpc>
              <a:tabLst>
                <a:tab pos="279400" algn="l"/>
                <a:tab pos="292100" algn="l"/>
                <a:tab pos="355600" algn="l"/>
                <a:tab pos="381000" algn="l"/>
                <a:tab pos="406400" algn="l"/>
                <a:tab pos="723900" algn="l"/>
              </a:tabLst>
            </a:pPr>
            <a:r>
              <a:rPr lang="en-US" altLang="zh-CN" dirty="0" smtClean="0"/>
              <a:t>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</a:p>
          <a:p>
            <a:pPr>
              <a:lnSpc>
                <a:spcPts val="1400"/>
              </a:lnSpc>
              <a:tabLst>
                <a:tab pos="279400" algn="l"/>
                <a:tab pos="292100" algn="l"/>
                <a:tab pos="355600" algn="l"/>
                <a:tab pos="381000" algn="l"/>
                <a:tab pos="406400" algn="l"/>
                <a:tab pos="723900" algn="l"/>
              </a:tabLst>
            </a:pPr>
            <a:r>
              <a:rPr lang="en-US" altLang="zh-CN" dirty="0" smtClean="0"/>
              <a:t>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participantes</a:t>
            </a:r>
          </a:p>
          <a:p>
            <a:pPr>
              <a:lnSpc>
                <a:spcPts val="1400"/>
              </a:lnSpc>
              <a:tabLst>
                <a:tab pos="279400" algn="l"/>
                <a:tab pos="292100" algn="l"/>
                <a:tab pos="355600" algn="l"/>
                <a:tab pos="381000" algn="l"/>
                <a:tab pos="406400" algn="l"/>
                <a:tab pos="723900" algn="l"/>
              </a:tabLst>
            </a:pPr>
            <a:r>
              <a:rPr lang="en-US" altLang="zh-CN" dirty="0" smtClean="0"/>
              <a:t>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escolhidos</a:t>
            </a:r>
          </a:p>
          <a:p>
            <a:pPr>
              <a:lnSpc>
                <a:spcPts val="1500"/>
              </a:lnSpc>
              <a:tabLst>
                <a:tab pos="279400" algn="l"/>
                <a:tab pos="292100" algn="l"/>
                <a:tab pos="355600" algn="l"/>
                <a:tab pos="381000" algn="l"/>
                <a:tab pos="406400" algn="l"/>
                <a:tab pos="723900" algn="l"/>
              </a:tabLst>
            </a:pPr>
            <a:r>
              <a:rPr lang="en-US" altLang="zh-CN" dirty="0" smtClean="0"/>
              <a:t>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estarem</a:t>
            </a:r>
          </a:p>
          <a:p>
            <a:pPr>
              <a:lnSpc>
                <a:spcPts val="1400"/>
              </a:lnSpc>
              <a:tabLst>
                <a:tab pos="279400" algn="l"/>
                <a:tab pos="292100" algn="l"/>
                <a:tab pos="355600" algn="l"/>
                <a:tab pos="381000" algn="l"/>
                <a:tab pos="406400" algn="l"/>
                <a:tab pos="723900" algn="l"/>
              </a:tabLst>
            </a:pPr>
            <a:r>
              <a:rPr lang="en-US" altLang="zh-CN" dirty="0" smtClean="0"/>
              <a:t>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disponíveis</a:t>
            </a:r>
          </a:p>
          <a:p>
            <a:pPr>
              <a:lnSpc>
                <a:spcPts val="1400"/>
              </a:lnSpc>
              <a:tabLst>
                <a:tab pos="279400" algn="l"/>
                <a:tab pos="292100" algn="l"/>
                <a:tab pos="355600" algn="l"/>
                <a:tab pos="381000" algn="l"/>
                <a:tab pos="406400" algn="l"/>
                <a:tab pos="723900" algn="l"/>
              </a:tabLst>
            </a:pPr>
            <a:r>
              <a:rPr lang="en-US" altLang="zh-CN" dirty="0" smtClean="0"/>
              <a:t>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participar</a:t>
            </a:r>
          </a:p>
          <a:p>
            <a:pPr>
              <a:lnSpc>
                <a:spcPts val="1500"/>
              </a:lnSpc>
              <a:tabLst>
                <a:tab pos="279400" algn="l"/>
                <a:tab pos="292100" algn="l"/>
                <a:tab pos="355600" algn="l"/>
                <a:tab pos="381000" algn="l"/>
                <a:tab pos="406400" algn="l"/>
                <a:tab pos="723900" algn="l"/>
              </a:tabLst>
            </a:pPr>
            <a:r>
              <a:rPr lang="en-US" altLang="zh-CN" dirty="0" smtClean="0"/>
              <a:t>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pesquisa.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943100" y="2857500"/>
            <a:ext cx="1308100" cy="3213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sz="15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Similaridade</a:t>
            </a:r>
          </a:p>
          <a:p>
            <a:pPr>
              <a:lnSpc>
                <a:spcPts val="17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</a:t>
            </a:r>
            <a:r>
              <a:rPr lang="en-US" altLang="zh-CN" sz="15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Diferença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0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						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</a:p>
          <a:p>
            <a:pPr>
              <a:lnSpc>
                <a:spcPts val="14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participantes</a:t>
            </a:r>
          </a:p>
          <a:p>
            <a:pPr>
              <a:lnSpc>
                <a:spcPts val="14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escolhidos</a:t>
            </a:r>
          </a:p>
          <a:p>
            <a:pPr>
              <a:lnSpc>
                <a:spcPts val="15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		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julgar-se</a:t>
            </a:r>
          </a:p>
          <a:p>
            <a:pPr>
              <a:lnSpc>
                <a:spcPts val="14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	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</a:p>
          <a:p>
            <a:pPr>
              <a:lnSpc>
                <a:spcPts val="14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representam,</a:t>
            </a:r>
          </a:p>
          <a:p>
            <a:pPr>
              <a:lnSpc>
                <a:spcPts val="15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situação</a:t>
            </a:r>
          </a:p>
          <a:p>
            <a:pPr>
              <a:lnSpc>
                <a:spcPts val="14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similar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ou,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</a:p>
          <a:p>
            <a:pPr>
              <a:lnSpc>
                <a:spcPts val="14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inverso,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</a:p>
          <a:p>
            <a:pPr>
              <a:lnSpc>
                <a:spcPts val="14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situação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muito</a:t>
            </a:r>
          </a:p>
          <a:p>
            <a:pPr>
              <a:lnSpc>
                <a:spcPts val="1500"/>
              </a:lnSpc>
              <a:tabLst>
                <a:tab pos="114300" algn="l"/>
                <a:tab pos="215900" algn="l"/>
                <a:tab pos="228600" algn="l"/>
                <a:tab pos="279400" algn="l"/>
                <a:tab pos="292100" algn="l"/>
                <a:tab pos="304800" algn="l"/>
                <a:tab pos="317500" algn="l"/>
                <a:tab pos="419100" algn="l"/>
                <a:tab pos="622300" algn="l"/>
                <a:tab pos="6604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diferente.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3556000" y="2959100"/>
            <a:ext cx="1079500" cy="300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>
                <a:tab pos="25400" algn="l"/>
                <a:tab pos="50800" algn="l"/>
                <a:tab pos="63500" algn="l"/>
                <a:tab pos="76200" algn="l"/>
                <a:tab pos="88900" algn="l"/>
                <a:tab pos="139700" algn="l"/>
                <a:tab pos="177800" algn="l"/>
                <a:tab pos="203200" algn="l"/>
                <a:tab pos="254000" algn="l"/>
                <a:tab pos="444500" algn="l"/>
              </a:tabLst>
            </a:pPr>
            <a:r>
              <a:rPr lang="en-US" altLang="zh-CN" dirty="0" smtClean="0"/>
              <a:t>	</a:t>
            </a:r>
            <a:r>
              <a:rPr lang="en-US" altLang="zh-CN" sz="15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Cotas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600"/>
              </a:lnSpc>
              <a:tabLst>
                <a:tab pos="25400" algn="l"/>
                <a:tab pos="50800" algn="l"/>
                <a:tab pos="63500" algn="l"/>
                <a:tab pos="76200" algn="l"/>
                <a:tab pos="88900" algn="l"/>
                <a:tab pos="139700" algn="l"/>
                <a:tab pos="177800" algn="l"/>
                <a:tab pos="203200" algn="l"/>
                <a:tab pos="254000" algn="l"/>
                <a:tab pos="444500" algn="l"/>
              </a:tabLst>
            </a:pPr>
            <a:r>
              <a:rPr lang="en-US" altLang="zh-CN" dirty="0" smtClean="0"/>
              <a:t>			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</a:p>
          <a:p>
            <a:pPr>
              <a:lnSpc>
                <a:spcPts val="1400"/>
              </a:lnSpc>
              <a:tabLst>
                <a:tab pos="25400" algn="l"/>
                <a:tab pos="50800" algn="l"/>
                <a:tab pos="63500" algn="l"/>
                <a:tab pos="76200" algn="l"/>
                <a:tab pos="88900" algn="l"/>
                <a:tab pos="139700" algn="l"/>
                <a:tab pos="177800" algn="l"/>
                <a:tab pos="203200" algn="l"/>
                <a:tab pos="254000" algn="l"/>
                <a:tab pos="444500" algn="l"/>
              </a:tabLst>
            </a:pPr>
            <a:r>
              <a:rPr lang="en-US" altLang="zh-CN" dirty="0" smtClean="0"/>
              <a:t>	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participantes</a:t>
            </a:r>
          </a:p>
          <a:p>
            <a:pPr>
              <a:lnSpc>
                <a:spcPts val="1400"/>
              </a:lnSpc>
              <a:tabLst>
                <a:tab pos="25400" algn="l"/>
                <a:tab pos="50800" algn="l"/>
                <a:tab pos="63500" algn="l"/>
                <a:tab pos="76200" algn="l"/>
                <a:tab pos="88900" algn="l"/>
                <a:tab pos="139700" algn="l"/>
                <a:tab pos="177800" algn="l"/>
                <a:tab pos="203200" algn="l"/>
                <a:tab pos="254000" algn="l"/>
                <a:tab pos="444500" algn="l"/>
              </a:tabLst>
            </a:pP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escolhidos</a:t>
            </a:r>
          </a:p>
          <a:p>
            <a:pPr>
              <a:lnSpc>
                <a:spcPts val="1500"/>
              </a:lnSpc>
              <a:tabLst>
                <a:tab pos="25400" algn="l"/>
                <a:tab pos="50800" algn="l"/>
                <a:tab pos="63500" algn="l"/>
                <a:tab pos="76200" algn="l"/>
                <a:tab pos="88900" algn="l"/>
                <a:tab pos="139700" algn="l"/>
                <a:tab pos="177800" algn="l"/>
                <a:tab pos="203200" algn="l"/>
                <a:tab pos="254000" algn="l"/>
                <a:tab pos="444500" algn="l"/>
              </a:tabLst>
            </a:pPr>
            <a:r>
              <a:rPr lang="en-US" altLang="zh-CN" dirty="0" smtClean="0"/>
              <a:t>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proporcional-</a:t>
            </a:r>
          </a:p>
          <a:p>
            <a:pPr>
              <a:lnSpc>
                <a:spcPts val="1400"/>
              </a:lnSpc>
              <a:tabLst>
                <a:tab pos="25400" algn="l"/>
                <a:tab pos="50800" algn="l"/>
                <a:tab pos="63500" algn="l"/>
                <a:tab pos="76200" algn="l"/>
                <a:tab pos="88900" algn="l"/>
                <a:tab pos="139700" algn="l"/>
                <a:tab pos="177800" algn="l"/>
                <a:tab pos="203200" algn="l"/>
                <a:tab pos="254000" algn="l"/>
                <a:tab pos="444500" algn="l"/>
              </a:tabLst>
            </a:pPr>
            <a:r>
              <a:rPr lang="en-US" altLang="zh-CN" dirty="0" smtClean="0"/>
              <a:t>		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mente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1400"/>
              </a:lnSpc>
              <a:tabLst>
                <a:tab pos="25400" algn="l"/>
                <a:tab pos="50800" algn="l"/>
                <a:tab pos="63500" algn="l"/>
                <a:tab pos="76200" algn="l"/>
                <a:tab pos="88900" algn="l"/>
                <a:tab pos="139700" algn="l"/>
                <a:tab pos="177800" algn="l"/>
                <a:tab pos="203200" algn="l"/>
                <a:tab pos="254000" algn="l"/>
                <a:tab pos="444500" algn="l"/>
              </a:tabLst>
            </a:pPr>
            <a:r>
              <a:rPr lang="en-US" altLang="zh-CN" dirty="0" smtClean="0"/>
              <a:t>		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determinado</a:t>
            </a:r>
          </a:p>
          <a:p>
            <a:pPr>
              <a:lnSpc>
                <a:spcPts val="1500"/>
              </a:lnSpc>
              <a:tabLst>
                <a:tab pos="25400" algn="l"/>
                <a:tab pos="50800" algn="l"/>
                <a:tab pos="63500" algn="l"/>
                <a:tab pos="76200" algn="l"/>
                <a:tab pos="88900" algn="l"/>
                <a:tab pos="139700" algn="l"/>
                <a:tab pos="177800" algn="l"/>
                <a:tab pos="203200" algn="l"/>
                <a:tab pos="254000" algn="l"/>
                <a:tab pos="4445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critério;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1400"/>
              </a:lnSpc>
              <a:tabLst>
                <a:tab pos="25400" algn="l"/>
                <a:tab pos="50800" algn="l"/>
                <a:tab pos="63500" algn="l"/>
                <a:tab pos="76200" algn="l"/>
                <a:tab pos="88900" algn="l"/>
                <a:tab pos="139700" algn="l"/>
                <a:tab pos="177800" algn="l"/>
                <a:tab pos="203200" algn="l"/>
                <a:tab pos="254000" algn="l"/>
                <a:tab pos="4445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</a:p>
          <a:p>
            <a:pPr>
              <a:lnSpc>
                <a:spcPts val="1400"/>
              </a:lnSpc>
              <a:tabLst>
                <a:tab pos="25400" algn="l"/>
                <a:tab pos="50800" algn="l"/>
                <a:tab pos="63500" algn="l"/>
                <a:tab pos="76200" algn="l"/>
                <a:tab pos="88900" algn="l"/>
                <a:tab pos="139700" algn="l"/>
                <a:tab pos="177800" algn="l"/>
                <a:tab pos="203200" algn="l"/>
                <a:tab pos="254000" algn="l"/>
                <a:tab pos="444500" algn="l"/>
              </a:tabLst>
            </a:pPr>
            <a:r>
              <a:rPr lang="en-US" altLang="zh-CN" dirty="0" smtClean="0"/>
              <a:t>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composta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</a:p>
          <a:p>
            <a:pPr>
              <a:lnSpc>
                <a:spcPts val="1400"/>
              </a:lnSpc>
              <a:tabLst>
                <a:tab pos="25400" algn="l"/>
                <a:tab pos="50800" algn="l"/>
                <a:tab pos="63500" algn="l"/>
                <a:tab pos="76200" algn="l"/>
                <a:tab pos="88900" algn="l"/>
                <a:tab pos="139700" algn="l"/>
                <a:tab pos="177800" algn="l"/>
                <a:tab pos="203200" algn="l"/>
                <a:tab pos="254000" algn="l"/>
                <a:tab pos="444500" algn="l"/>
              </a:tabLst>
            </a:pPr>
            <a:r>
              <a:rPr lang="en-US" altLang="zh-CN" dirty="0" smtClean="0"/>
              <a:t>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subgrupos.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4889500" y="2844800"/>
            <a:ext cx="1104900" cy="293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>
                <a:tab pos="50800" algn="l"/>
                <a:tab pos="63500" algn="l"/>
                <a:tab pos="76200" algn="l"/>
                <a:tab pos="88900" algn="l"/>
                <a:tab pos="114300" algn="l"/>
                <a:tab pos="127000" algn="l"/>
                <a:tab pos="304800" algn="l"/>
                <a:tab pos="482600" algn="l"/>
              </a:tabLst>
            </a:pPr>
            <a:r>
              <a:rPr lang="en-US" altLang="zh-CN" sz="15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Bola</a:t>
            </a:r>
            <a:r>
              <a:rPr lang="en-US" altLang="zh-CN" sz="151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700"/>
              </a:lnSpc>
              <a:tabLst>
                <a:tab pos="50800" algn="l"/>
                <a:tab pos="63500" algn="l"/>
                <a:tab pos="76200" algn="l"/>
                <a:tab pos="88900" algn="l"/>
                <a:tab pos="114300" algn="l"/>
                <a:tab pos="127000" algn="l"/>
                <a:tab pos="304800" algn="l"/>
                <a:tab pos="482600" algn="l"/>
              </a:tabLst>
            </a:pPr>
            <a:r>
              <a:rPr lang="en-US" altLang="zh-CN" dirty="0" smtClean="0"/>
              <a:t>			</a:t>
            </a:r>
            <a:r>
              <a:rPr lang="en-US" altLang="zh-CN" sz="15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Neve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>
                <a:tab pos="50800" algn="l"/>
                <a:tab pos="63500" algn="l"/>
                <a:tab pos="76200" algn="l"/>
                <a:tab pos="88900" algn="l"/>
                <a:tab pos="114300" algn="l"/>
                <a:tab pos="127000" algn="l"/>
                <a:tab pos="304800" algn="l"/>
                <a:tab pos="4826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88900" algn="l"/>
                <a:tab pos="114300" algn="l"/>
                <a:tab pos="127000" algn="l"/>
                <a:tab pos="304800" algn="l"/>
                <a:tab pos="482600" algn="l"/>
              </a:tabLst>
            </a:pPr>
            <a:r>
              <a:rPr lang="en-US" altLang="zh-CN" dirty="0" smtClean="0"/>
              <a:t>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participantes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88900" algn="l"/>
                <a:tab pos="114300" algn="l"/>
                <a:tab pos="127000" algn="l"/>
                <a:tab pos="304800" algn="l"/>
                <a:tab pos="4826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iniciais,</a:t>
            </a:r>
          </a:p>
          <a:p>
            <a:pPr>
              <a:lnSpc>
                <a:spcPts val="1500"/>
              </a:lnSpc>
              <a:tabLst>
                <a:tab pos="50800" algn="l"/>
                <a:tab pos="63500" algn="l"/>
                <a:tab pos="76200" algn="l"/>
                <a:tab pos="88900" algn="l"/>
                <a:tab pos="114300" algn="l"/>
                <a:tab pos="127000" algn="l"/>
                <a:tab pos="304800" algn="l"/>
                <a:tab pos="482600" algn="l"/>
              </a:tabLst>
            </a:pPr>
            <a:r>
              <a:rPr lang="en-US" altLang="zh-CN" dirty="0" smtClean="0"/>
              <a:t>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escolhidos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88900" algn="l"/>
                <a:tab pos="114300" algn="l"/>
                <a:tab pos="127000" algn="l"/>
                <a:tab pos="304800" algn="l"/>
                <a:tab pos="482600" algn="l"/>
              </a:tabLst>
            </a:pPr>
            <a:r>
              <a:rPr lang="en-US" altLang="zh-CN" dirty="0" smtClean="0"/>
              <a:t>			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outro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88900" algn="l"/>
                <a:tab pos="114300" algn="l"/>
                <a:tab pos="127000" algn="l"/>
                <a:tab pos="304800" algn="l"/>
                <a:tab pos="482600" algn="l"/>
              </a:tabLst>
            </a:pPr>
            <a:r>
              <a:rPr lang="en-US" altLang="zh-CN" dirty="0" smtClean="0"/>
              <a:t>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</a:p>
          <a:p>
            <a:pPr>
              <a:lnSpc>
                <a:spcPts val="1500"/>
              </a:lnSpc>
              <a:tabLst>
                <a:tab pos="50800" algn="l"/>
                <a:tab pos="63500" algn="l"/>
                <a:tab pos="76200" algn="l"/>
                <a:tab pos="88900" algn="l"/>
                <a:tab pos="114300" algn="l"/>
                <a:tab pos="127000" algn="l"/>
                <a:tab pos="304800" algn="l"/>
                <a:tab pos="482600" algn="l"/>
              </a:tabLst>
            </a:pPr>
            <a:r>
              <a:rPr lang="en-US" altLang="zh-CN" dirty="0" smtClean="0"/>
              <a:t>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indicam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novos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88900" algn="l"/>
                <a:tab pos="114300" algn="l"/>
                <a:tab pos="127000" algn="l"/>
                <a:tab pos="304800" algn="l"/>
                <a:tab pos="482600" algn="l"/>
              </a:tabLst>
            </a:pPr>
            <a:r>
              <a:rPr lang="en-US" altLang="zh-CN" dirty="0" smtClean="0"/>
              <a:t>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participantes.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6311900" y="2832100"/>
            <a:ext cx="1079500" cy="3035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>
                <a:tab pos="50800" algn="l"/>
                <a:tab pos="76200" algn="l"/>
                <a:tab pos="165100" algn="l"/>
                <a:tab pos="177800" algn="l"/>
                <a:tab pos="215900" algn="l"/>
                <a:tab pos="228600" algn="l"/>
                <a:tab pos="266700" algn="l"/>
                <a:tab pos="431800" algn="l"/>
              </a:tabLst>
            </a:pPr>
            <a:r>
              <a:rPr lang="en-US" altLang="zh-CN" dirty="0" smtClean="0"/>
              <a:t>	</a:t>
            </a:r>
            <a:r>
              <a:rPr lang="en-US" altLang="zh-CN" sz="15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Casos</a:t>
            </a:r>
          </a:p>
          <a:p>
            <a:pPr>
              <a:lnSpc>
                <a:spcPts val="1700"/>
              </a:lnSpc>
              <a:tabLst>
                <a:tab pos="50800" algn="l"/>
                <a:tab pos="76200" algn="l"/>
                <a:tab pos="165100" algn="l"/>
                <a:tab pos="177800" algn="l"/>
                <a:tab pos="215900" algn="l"/>
                <a:tab pos="228600" algn="l"/>
                <a:tab pos="266700" algn="l"/>
                <a:tab pos="431800" algn="l"/>
              </a:tabLst>
            </a:pPr>
            <a:r>
              <a:rPr lang="en-US" altLang="zh-CN" sz="15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Típicos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500"/>
              </a:lnSpc>
              <a:tabLst>
                <a:tab pos="50800" algn="l"/>
                <a:tab pos="76200" algn="l"/>
                <a:tab pos="165100" algn="l"/>
                <a:tab pos="177800" algn="l"/>
                <a:tab pos="215900" algn="l"/>
                <a:tab pos="228600" algn="l"/>
                <a:tab pos="266700" algn="l"/>
                <a:tab pos="4318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</a:p>
          <a:p>
            <a:pPr>
              <a:lnSpc>
                <a:spcPts val="1400"/>
              </a:lnSpc>
              <a:tabLst>
                <a:tab pos="50800" algn="l"/>
                <a:tab pos="76200" algn="l"/>
                <a:tab pos="165100" algn="l"/>
                <a:tab pos="177800" algn="l"/>
                <a:tab pos="215900" algn="l"/>
                <a:tab pos="228600" algn="l"/>
                <a:tab pos="266700" algn="l"/>
                <a:tab pos="431800" algn="l"/>
              </a:tabLst>
            </a:pPr>
            <a:r>
              <a:rPr lang="en-US" altLang="zh-CN" dirty="0" smtClean="0"/>
              <a:t>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participantes</a:t>
            </a:r>
          </a:p>
          <a:p>
            <a:pPr>
              <a:lnSpc>
                <a:spcPts val="1400"/>
              </a:lnSpc>
              <a:tabLst>
                <a:tab pos="50800" algn="l"/>
                <a:tab pos="76200" algn="l"/>
                <a:tab pos="165100" algn="l"/>
                <a:tab pos="177800" algn="l"/>
                <a:tab pos="215900" algn="l"/>
                <a:tab pos="228600" algn="l"/>
                <a:tab pos="266700" algn="l"/>
                <a:tab pos="431800" algn="l"/>
              </a:tabLst>
            </a:pP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escolhidos</a:t>
            </a:r>
          </a:p>
          <a:p>
            <a:pPr>
              <a:lnSpc>
                <a:spcPts val="1500"/>
              </a:lnSpc>
              <a:tabLst>
                <a:tab pos="50800" algn="l"/>
                <a:tab pos="76200" algn="l"/>
                <a:tab pos="165100" algn="l"/>
                <a:tab pos="177800" algn="l"/>
                <a:tab pos="215900" algn="l"/>
                <a:tab pos="228600" algn="l"/>
                <a:tab pos="266700" algn="l"/>
                <a:tab pos="431800" algn="l"/>
              </a:tabLst>
            </a:pPr>
            <a:r>
              <a:rPr lang="en-US" altLang="zh-CN" dirty="0" smtClean="0"/>
              <a:t>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represen-</a:t>
            </a:r>
          </a:p>
          <a:p>
            <a:pPr>
              <a:lnSpc>
                <a:spcPts val="1400"/>
              </a:lnSpc>
              <a:tabLst>
                <a:tab pos="50800" algn="l"/>
                <a:tab pos="76200" algn="l"/>
                <a:tab pos="165100" algn="l"/>
                <a:tab pos="177800" algn="l"/>
                <a:tab pos="215900" algn="l"/>
                <a:tab pos="228600" algn="l"/>
                <a:tab pos="266700" algn="l"/>
                <a:tab pos="4318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tarem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1400"/>
              </a:lnSpc>
              <a:tabLst>
                <a:tab pos="50800" algn="l"/>
                <a:tab pos="76200" algn="l"/>
                <a:tab pos="165100" algn="l"/>
                <a:tab pos="177800" algn="l"/>
                <a:tab pos="215900" algn="l"/>
                <a:tab pos="228600" algn="l"/>
                <a:tab pos="266700" algn="l"/>
                <a:tab pos="431800" algn="l"/>
              </a:tabLst>
            </a:pPr>
            <a:r>
              <a:rPr lang="en-US" altLang="zh-CN" dirty="0" smtClean="0"/>
              <a:t>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situação</a:t>
            </a:r>
          </a:p>
          <a:p>
            <a:pPr>
              <a:lnSpc>
                <a:spcPts val="1500"/>
              </a:lnSpc>
              <a:tabLst>
                <a:tab pos="50800" algn="l"/>
                <a:tab pos="76200" algn="l"/>
                <a:tab pos="165100" algn="l"/>
                <a:tab pos="177800" algn="l"/>
                <a:tab pos="215900" algn="l"/>
                <a:tab pos="228600" algn="l"/>
                <a:tab pos="266700" algn="l"/>
                <a:tab pos="431800" algn="l"/>
              </a:tabLst>
            </a:pPr>
            <a:r>
              <a:rPr lang="en-US" altLang="zh-CN" dirty="0" smtClean="0"/>
              <a:t>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típica,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</a:p>
          <a:p>
            <a:pPr>
              <a:lnSpc>
                <a:spcPts val="1400"/>
              </a:lnSpc>
              <a:tabLst>
                <a:tab pos="50800" algn="l"/>
                <a:tab pos="76200" algn="l"/>
                <a:tab pos="165100" algn="l"/>
                <a:tab pos="177800" algn="l"/>
                <a:tab pos="215900" algn="l"/>
                <a:tab pos="228600" algn="l"/>
                <a:tab pos="266700" algn="l"/>
                <a:tab pos="431800" algn="l"/>
              </a:tabLst>
            </a:pPr>
            <a:r>
              <a:rPr lang="en-US" altLang="zh-CN" dirty="0" smtClean="0"/>
              <a:t>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incluindo</a:t>
            </a:r>
          </a:p>
          <a:p>
            <a:pPr>
              <a:lnSpc>
                <a:spcPts val="1400"/>
              </a:lnSpc>
              <a:tabLst>
                <a:tab pos="50800" algn="l"/>
                <a:tab pos="76200" algn="l"/>
                <a:tab pos="165100" algn="l"/>
                <a:tab pos="177800" algn="l"/>
                <a:tab pos="215900" algn="l"/>
                <a:tab pos="228600" algn="l"/>
                <a:tab pos="266700" algn="l"/>
                <a:tab pos="431800" algn="l"/>
              </a:tabLst>
            </a:pPr>
            <a:r>
              <a:rPr lang="en-US" altLang="zh-CN" dirty="0" smtClean="0"/>
              <a:t>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extremos.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7658100" y="2844800"/>
            <a:ext cx="1143000" cy="3124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dirty="0" smtClean="0"/>
              <a:t>	</a:t>
            </a:r>
            <a:r>
              <a:rPr lang="en-US" altLang="zh-CN" sz="151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Casos</a:t>
            </a:r>
          </a:p>
          <a:p>
            <a:pPr>
              <a:lnSpc>
                <a:spcPts val="17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sz="151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Críticos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8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dirty="0" smtClean="0"/>
              <a:t>			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dirty="0" smtClean="0"/>
              <a:t>		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participantes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dirty="0" smtClean="0"/>
              <a:t>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escolhidos</a:t>
            </a:r>
          </a:p>
          <a:p>
            <a:pPr>
              <a:lnSpc>
                <a:spcPts val="15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dirty="0" smtClean="0"/>
              <a:t>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virtude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dirty="0" smtClean="0"/>
              <a:t>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representarem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dirty="0" smtClean="0"/>
              <a:t>						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casos</a:t>
            </a:r>
          </a:p>
          <a:p>
            <a:pPr>
              <a:lnSpc>
                <a:spcPts val="15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dirty="0" smtClean="0"/>
              <a:t>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extremos</a:t>
            </a:r>
            <a:r>
              <a:rPr lang="en-US" altLang="zh-CN" sz="129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relevantes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dirty="0" smtClean="0"/>
              <a:t>			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foco</a:t>
            </a:r>
            <a:r>
              <a:rPr lang="en-US" altLang="zh-CN" sz="129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9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</a:p>
          <a:p>
            <a:pPr>
              <a:lnSpc>
                <a:spcPts val="1400"/>
              </a:lnSpc>
              <a:tabLst>
                <a:tab pos="50800" algn="l"/>
                <a:tab pos="63500" algn="l"/>
                <a:tab pos="76200" algn="l"/>
                <a:tab pos="101600" algn="l"/>
                <a:tab pos="127000" algn="l"/>
                <a:tab pos="190500" algn="l"/>
                <a:tab pos="215900" algn="l"/>
                <a:tab pos="254000" algn="l"/>
                <a:tab pos="381000" algn="l"/>
                <a:tab pos="4953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29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pesquisa.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711200" y="6311900"/>
            <a:ext cx="15748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10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10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1999;</a:t>
            </a:r>
            <a:r>
              <a:rPr lang="en-US" altLang="zh-CN" sz="10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MAY,</a:t>
            </a:r>
            <a:r>
              <a:rPr lang="en-US" altLang="zh-CN" sz="10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2004)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92300" y="2565400"/>
            <a:ext cx="5346700" cy="19177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247900" y="2832100"/>
            <a:ext cx="4432300" cy="1282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9525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Instrumentos</a:t>
            </a:r>
          </a:p>
          <a:p>
            <a:pPr>
              <a:lnSpc>
                <a:spcPts val="5200"/>
              </a:lnSpc>
              <a:tabLst>
                <a:tab pos="952500" algn="l"/>
              </a:tabLst>
            </a:pPr>
            <a:r>
              <a:rPr lang="en-US" altLang="zh-CN" dirty="0" smtClean="0"/>
              <a:t>	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4336034" y="3171444"/>
            <a:ext cx="1946402" cy="416052"/>
          </a:xfrm>
          <a:custGeom>
            <a:avLst/>
            <a:gdLst>
              <a:gd name="connsiteX0" fmla="*/ 12700 w 1946402"/>
              <a:gd name="connsiteY0" fmla="*/ 12700 h 416052"/>
              <a:gd name="connsiteX1" fmla="*/ 12700 w 1946402"/>
              <a:gd name="connsiteY1" fmla="*/ 286003 h 416052"/>
              <a:gd name="connsiteX2" fmla="*/ 1933702 w 1946402"/>
              <a:gd name="connsiteY2" fmla="*/ 286003 h 416052"/>
              <a:gd name="connsiteX3" fmla="*/ 1933702 w 1946402"/>
              <a:gd name="connsiteY3" fmla="*/ 403352 h 4160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</a:cxnLst>
            <a:rect l="l" t="t" r="r" b="b"/>
            <a:pathLst>
              <a:path w="1946402" h="416052">
                <a:moveTo>
                  <a:pt x="12700" y="12700"/>
                </a:moveTo>
                <a:lnTo>
                  <a:pt x="12700" y="286003"/>
                </a:lnTo>
                <a:lnTo>
                  <a:pt x="1933702" y="286003"/>
                </a:lnTo>
                <a:lnTo>
                  <a:pt x="1933702" y="403352"/>
                </a:lnTo>
              </a:path>
            </a:pathLst>
          </a:custGeom>
          <a:ln w="25400">
            <a:solidFill>
              <a:srgbClr val="3D6696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2459228" y="3171444"/>
            <a:ext cx="1902205" cy="416052"/>
          </a:xfrm>
          <a:custGeom>
            <a:avLst/>
            <a:gdLst>
              <a:gd name="connsiteX0" fmla="*/ 1889505 w 1902205"/>
              <a:gd name="connsiteY0" fmla="*/ 12700 h 416052"/>
              <a:gd name="connsiteX1" fmla="*/ 1889505 w 1902205"/>
              <a:gd name="connsiteY1" fmla="*/ 286003 h 416052"/>
              <a:gd name="connsiteX2" fmla="*/ 12700 w 1902205"/>
              <a:gd name="connsiteY2" fmla="*/ 286003 h 416052"/>
              <a:gd name="connsiteX3" fmla="*/ 12700 w 1902205"/>
              <a:gd name="connsiteY3" fmla="*/ 403352 h 4160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</a:cxnLst>
            <a:rect l="l" t="t" r="r" b="b"/>
            <a:pathLst>
              <a:path w="1902205" h="416052">
                <a:moveTo>
                  <a:pt x="1889505" y="12700"/>
                </a:moveTo>
                <a:lnTo>
                  <a:pt x="1889505" y="286003"/>
                </a:lnTo>
                <a:lnTo>
                  <a:pt x="12700" y="286003"/>
                </a:lnTo>
                <a:lnTo>
                  <a:pt x="12700" y="403352"/>
                </a:lnTo>
              </a:path>
            </a:pathLst>
          </a:custGeom>
          <a:ln w="25400">
            <a:solidFill>
              <a:srgbClr val="3D6696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9080500" cy="21463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63900" y="2387600"/>
            <a:ext cx="2171700" cy="8382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71600" y="3556000"/>
            <a:ext cx="2806700" cy="2984500"/>
          </a:xfrm>
          <a:prstGeom prst="rect">
            <a:avLst/>
          </a:prstGeom>
          <a:noFill/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168900" y="3556000"/>
            <a:ext cx="2679700" cy="2260600"/>
          </a:xfrm>
          <a:prstGeom prst="rect">
            <a:avLst/>
          </a:prstGeom>
          <a:noFill/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406400" y="508000"/>
            <a:ext cx="7886700" cy="2641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  <a:tab pos="3213100" algn="l"/>
                <a:tab pos="34163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Instrumentos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63500" algn="l"/>
                <a:tab pos="3213100" algn="l"/>
                <a:tab pos="34163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Há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dois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instrumentos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associados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à</a:t>
            </a:r>
          </a:p>
          <a:p>
            <a:pPr>
              <a:lnSpc>
                <a:spcPts val="2600"/>
              </a:lnSpc>
              <a:tabLst>
                <a:tab pos="63500" algn="l"/>
                <a:tab pos="3213100" algn="l"/>
                <a:tab pos="34163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  <a:r>
              <a:rPr lang="en-US" altLang="zh-CN" sz="1008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10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1999;</a:t>
            </a:r>
            <a:r>
              <a:rPr lang="en-US" altLang="zh-CN" sz="10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MAY,</a:t>
            </a:r>
            <a:r>
              <a:rPr lang="en-US" altLang="zh-CN" sz="10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2004):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>
                <a:tab pos="63500" algn="l"/>
                <a:tab pos="3213100" algn="l"/>
                <a:tab pos="34163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Instrumentos</a:t>
            </a:r>
          </a:p>
          <a:p>
            <a:pPr>
              <a:lnSpc>
                <a:spcPts val="2000"/>
              </a:lnSpc>
              <a:tabLst>
                <a:tab pos="63500" algn="l"/>
                <a:tab pos="3213100" algn="l"/>
                <a:tab pos="3416300" algn="l"/>
              </a:tabLst>
            </a:pPr>
            <a:r>
              <a:rPr lang="en-US" altLang="zh-CN" dirty="0" smtClean="0"/>
              <a:t>			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1790700" y="3759200"/>
            <a:ext cx="2108200" cy="267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38100" algn="l"/>
                <a:tab pos="368300" algn="l"/>
                <a:tab pos="558800" algn="l"/>
                <a:tab pos="647700" algn="l"/>
              </a:tabLst>
            </a:pPr>
            <a:r>
              <a:rPr lang="en-US" altLang="zh-CN" dirty="0" smtClean="0"/>
              <a:t>	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Questionário</a:t>
            </a:r>
          </a:p>
          <a:p>
            <a:pPr>
              <a:lnSpc>
                <a:spcPts val="2300"/>
              </a:lnSpc>
              <a:tabLst>
                <a:tab pos="38100" algn="l"/>
                <a:tab pos="368300" algn="l"/>
                <a:tab pos="558800" algn="l"/>
                <a:tab pos="647700" algn="l"/>
              </a:tabLst>
            </a:pP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auto-aplicável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38100" algn="l"/>
                <a:tab pos="368300" algn="l"/>
                <a:tab pos="558800" algn="l"/>
                <a:tab pos="647700" algn="l"/>
              </a:tabLst>
            </a:pPr>
            <a:r>
              <a:rPr lang="en-US" altLang="zh-CN" dirty="0" smtClean="0"/>
              <a:t>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Pelos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Correios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38100" algn="l"/>
                <a:tab pos="368300" algn="l"/>
                <a:tab pos="558800" algn="l"/>
                <a:tab pos="647700" algn="l"/>
              </a:tabLst>
            </a:pPr>
            <a:r>
              <a:rPr lang="en-US" altLang="zh-CN" dirty="0" smtClean="0"/>
              <a:t>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Pela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Internet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700"/>
              </a:lnSpc>
              <a:tabLst>
                <a:tab pos="38100" algn="l"/>
                <a:tab pos="368300" algn="l"/>
                <a:tab pos="558800" algn="l"/>
                <a:tab pos="6477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Presencial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Coletiva</a:t>
            </a:r>
          </a:p>
        </p:txBody>
      </p:sp>
      <p:sp>
        <p:nvSpPr>
          <p:cNvPr id="16" name="TextBox 1"/>
          <p:cNvSpPr txBox="1"/>
          <p:nvPr/>
        </p:nvSpPr>
        <p:spPr>
          <a:xfrm>
            <a:off x="5689600" y="3733800"/>
            <a:ext cx="1600200" cy="1955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76200" algn="l"/>
                <a:tab pos="508000" algn="l"/>
                <a:tab pos="533400" algn="l"/>
              </a:tabLst>
            </a:pPr>
            <a:r>
              <a:rPr lang="en-US" altLang="zh-CN" dirty="0" smtClean="0"/>
              <a:t>	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Entrevista</a:t>
            </a:r>
          </a:p>
          <a:p>
            <a:pPr>
              <a:lnSpc>
                <a:spcPts val="2300"/>
              </a:lnSpc>
              <a:tabLst>
                <a:tab pos="76200" algn="l"/>
                <a:tab pos="508000" algn="l"/>
                <a:tab pos="533400" algn="l"/>
              </a:tabLst>
            </a:pP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Estruturada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76200" algn="l"/>
                <a:tab pos="508000" algn="l"/>
                <a:tab pos="5334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telefone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76200" algn="l"/>
                <a:tab pos="508000" algn="l"/>
                <a:tab pos="533400" algn="l"/>
              </a:tabLst>
            </a:pPr>
            <a:r>
              <a:rPr lang="en-US" altLang="zh-CN" dirty="0" smtClean="0"/>
              <a:t>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Face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face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850900" y="3149600"/>
            <a:ext cx="1143000" cy="2781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CORREIOS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63500" algn="l"/>
              </a:tabLst>
            </a:pP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INTERNET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SITUAÇÃO</a:t>
            </a:r>
          </a:p>
          <a:p>
            <a:pPr>
              <a:lnSpc>
                <a:spcPts val="1900"/>
              </a:lnSpc>
              <a:tabLst>
                <a:tab pos="63500" algn="l"/>
              </a:tabLst>
            </a:pP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COLETIVA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2501900" y="2311400"/>
            <a:ext cx="2971800" cy="4038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>
                <a:tab pos="88900" algn="l"/>
                <a:tab pos="8636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VANTAGENS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800"/>
              </a:lnSpc>
              <a:tabLst>
                <a:tab pos="88900" algn="l"/>
                <a:tab pos="8636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Pode-se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obter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muita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informação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600"/>
              </a:lnSpc>
              <a:tabLst>
                <a:tab pos="88900" algn="l"/>
                <a:tab pos="8636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só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vez.</a:t>
            </a:r>
          </a:p>
          <a:p>
            <a:pPr>
              <a:lnSpc>
                <a:spcPts val="2200"/>
              </a:lnSpc>
              <a:tabLst>
                <a:tab pos="88900" algn="l"/>
                <a:tab pos="863600" algn="l"/>
              </a:tabLst>
            </a:pP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Livre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influência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pesquisador.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88900" algn="l"/>
                <a:tab pos="8636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Baixíssimo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custo.</a:t>
            </a:r>
          </a:p>
          <a:p>
            <a:pPr>
              <a:lnSpc>
                <a:spcPts val="2200"/>
              </a:lnSpc>
              <a:tabLst>
                <a:tab pos="88900" algn="l"/>
                <a:tab pos="8636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Altíssimas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taxas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respostas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(cerca</a:t>
            </a:r>
          </a:p>
          <a:p>
            <a:pPr>
              <a:lnSpc>
                <a:spcPts val="1600"/>
              </a:lnSpc>
              <a:tabLst>
                <a:tab pos="88900" algn="l"/>
                <a:tab pos="8636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80%).</a:t>
            </a:r>
          </a:p>
          <a:p>
            <a:pPr>
              <a:lnSpc>
                <a:spcPts val="2200"/>
              </a:lnSpc>
              <a:tabLst>
                <a:tab pos="88900" algn="l"/>
                <a:tab pos="8636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Resultados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rápidos.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88900" algn="l"/>
                <a:tab pos="8636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Baixo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custo.</a:t>
            </a:r>
          </a:p>
          <a:p>
            <a:pPr>
              <a:lnSpc>
                <a:spcPts val="2200"/>
              </a:lnSpc>
              <a:tabLst>
                <a:tab pos="88900" algn="l"/>
                <a:tab pos="8636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Altas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taxas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respostas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(cerca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600"/>
              </a:lnSpc>
              <a:tabLst>
                <a:tab pos="88900" algn="l"/>
                <a:tab pos="8636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70%).</a:t>
            </a:r>
          </a:p>
          <a:p>
            <a:pPr>
              <a:lnSpc>
                <a:spcPts val="2200"/>
              </a:lnSpc>
              <a:tabLst>
                <a:tab pos="88900" algn="l"/>
                <a:tab pos="863600" algn="l"/>
              </a:tabLst>
            </a:pP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Própria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grandes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levantamentos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753100" y="2336800"/>
            <a:ext cx="3327400" cy="4622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DESVANTAGENS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Decorre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longo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tempo.</a:t>
            </a:r>
          </a:p>
          <a:p>
            <a:pPr>
              <a:lnSpc>
                <a:spcPts val="22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Baixa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taxa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retorno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(5-30%)</a:t>
            </a:r>
          </a:p>
          <a:p>
            <a:pPr>
              <a:lnSpc>
                <a:spcPts val="22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Alto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custo.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protegido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senha</a:t>
            </a:r>
          </a:p>
          <a:p>
            <a:pPr>
              <a:lnSpc>
                <a:spcPts val="16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favorece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manipulações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9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Sofre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limitações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tempo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6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disponibilidade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participantes.</a:t>
            </a:r>
          </a:p>
          <a:p>
            <a:pPr>
              <a:lnSpc>
                <a:spcPts val="22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Geralmente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depende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permissão</a:t>
            </a:r>
          </a:p>
          <a:p>
            <a:pPr>
              <a:lnSpc>
                <a:spcPts val="16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dirty="0" smtClean="0"/>
              <a:t>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terceiros.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9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dirty="0" smtClean="0"/>
              <a:t>		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406400" y="457200"/>
            <a:ext cx="7099300" cy="139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Instrumentos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1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4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Questionário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auto-aplicável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(auto-administrável)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698500" y="2997200"/>
            <a:ext cx="1346200" cy="2057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215900" algn="l"/>
              </a:tabLst>
            </a:pPr>
            <a:r>
              <a:rPr lang="en-US" altLang="zh-CN" dirty="0" smtClean="0"/>
              <a:t>	</a:t>
            </a: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TELEFONE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215900" algn="l"/>
              </a:tabLst>
            </a:pP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FACE-A-FACE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2501900" y="2311400"/>
            <a:ext cx="2971800" cy="388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>
                <a:tab pos="88900" algn="l"/>
                <a:tab pos="8636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VANTAGENS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900"/>
              </a:lnSpc>
              <a:tabLst>
                <a:tab pos="88900" algn="l"/>
                <a:tab pos="8636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Apropriada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grandes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1600"/>
              </a:lnSpc>
              <a:tabLst>
                <a:tab pos="88900" algn="l"/>
                <a:tab pos="863600" algn="l"/>
              </a:tabLst>
            </a:pPr>
            <a:r>
              <a:rPr lang="en-US" altLang="zh-CN" dirty="0" smtClean="0"/>
              <a:t>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distância.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900"/>
              </a:lnSpc>
              <a:tabLst>
                <a:tab pos="88900" algn="l"/>
                <a:tab pos="8636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Altas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taxas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respostas.</a:t>
            </a:r>
          </a:p>
          <a:p>
            <a:pPr>
              <a:lnSpc>
                <a:spcPts val="2200"/>
              </a:lnSpc>
              <a:tabLst>
                <a:tab pos="88900" algn="l"/>
                <a:tab pos="8636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Apropriada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representações</a:t>
            </a:r>
          </a:p>
          <a:p>
            <a:pPr>
              <a:lnSpc>
                <a:spcPts val="1600"/>
              </a:lnSpc>
              <a:tabLst>
                <a:tab pos="88900" algn="l"/>
                <a:tab pos="8636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gráficas,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percepção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sentidos</a:t>
            </a:r>
          </a:p>
          <a:p>
            <a:pPr>
              <a:lnSpc>
                <a:spcPts val="1600"/>
              </a:lnSpc>
              <a:tabLst>
                <a:tab pos="88900" algn="l"/>
                <a:tab pos="8636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demonstrações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estão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envolvidas.</a:t>
            </a:r>
          </a:p>
          <a:p>
            <a:pPr>
              <a:lnSpc>
                <a:spcPts val="2200"/>
              </a:lnSpc>
              <a:tabLst>
                <a:tab pos="88900" algn="l"/>
                <a:tab pos="863600" algn="l"/>
              </a:tabLst>
            </a:pP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Apropriada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grandes</a:t>
            </a:r>
          </a:p>
          <a:p>
            <a:pPr>
              <a:lnSpc>
                <a:spcPts val="1600"/>
              </a:lnSpc>
              <a:tabLst>
                <a:tab pos="88900" algn="l"/>
                <a:tab pos="8636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levantamentos.</a:t>
            </a:r>
          </a:p>
          <a:p>
            <a:pPr>
              <a:lnSpc>
                <a:spcPts val="2200"/>
              </a:lnSpc>
              <a:tabLst>
                <a:tab pos="88900" algn="l"/>
                <a:tab pos="8636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Conveniente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locais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onde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</a:p>
          <a:p>
            <a:pPr>
              <a:lnSpc>
                <a:spcPts val="1600"/>
              </a:lnSpc>
              <a:tabLst>
                <a:tab pos="88900" algn="l"/>
                <a:tab pos="863600" algn="l"/>
              </a:tabLst>
            </a:pPr>
            <a:r>
              <a:rPr lang="en-US" altLang="zh-CN" dirty="0" smtClean="0"/>
              <a:t>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telefone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correios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</a:p>
          <a:p>
            <a:pPr>
              <a:lnSpc>
                <a:spcPts val="1600"/>
              </a:lnSpc>
              <a:tabLst>
                <a:tab pos="88900" algn="l"/>
                <a:tab pos="8636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incipientes.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753100" y="2336800"/>
            <a:ext cx="3327400" cy="4622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DESVANTAGENS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Baixas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taxas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respostas.</a:t>
            </a:r>
          </a:p>
          <a:p>
            <a:pPr>
              <a:lnSpc>
                <a:spcPts val="22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Alto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custo.</a:t>
            </a:r>
          </a:p>
          <a:p>
            <a:pPr>
              <a:lnSpc>
                <a:spcPts val="22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informações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restritas.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Custo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muito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alto.</a:t>
            </a:r>
          </a:p>
          <a:p>
            <a:pPr>
              <a:lnSpc>
                <a:spcPts val="22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Sujeita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muita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influência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</a:p>
          <a:p>
            <a:pPr>
              <a:lnSpc>
                <a:spcPts val="16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pesquisador.</a:t>
            </a:r>
          </a:p>
          <a:p>
            <a:pPr>
              <a:lnSpc>
                <a:spcPts val="22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Sofre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limitações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tempo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6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disponibilidade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pessoas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</a:p>
          <a:p>
            <a:pPr>
              <a:lnSpc>
                <a:spcPts val="16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dirty="0" smtClean="0"/>
              <a:t>	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receber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3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entrevistador,</a:t>
            </a:r>
          </a:p>
          <a:p>
            <a:pPr>
              <a:lnSpc>
                <a:spcPts val="16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dirty="0" smtClean="0"/>
              <a:t>	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especialmente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3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casa.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800"/>
              </a:lnSpc>
              <a:tabLst>
                <a:tab pos="88900" algn="l"/>
                <a:tab pos="647700" algn="l"/>
                <a:tab pos="2362200" algn="l"/>
              </a:tabLst>
            </a:pPr>
            <a:r>
              <a:rPr lang="en-US" altLang="zh-CN" dirty="0" smtClean="0"/>
              <a:t>		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406400" y="457200"/>
            <a:ext cx="7099300" cy="139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Instrumentos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1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4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Entrevista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Estruturada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8077200" cy="18542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06400" y="584200"/>
            <a:ext cx="7848600" cy="5003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  <a:tab pos="762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Instrumentos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1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Pré-teste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8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pré-teste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aplicação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prévia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instrumentos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serão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utilizados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número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reduzido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indivíduos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pertencentes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grupo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pretende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estudar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fim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avaliar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instrumentos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enquanto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tais,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visando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garantir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meçam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exatamente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pretende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medir.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0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pré-teste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visa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captar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qualquer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aspectos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constituem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objetivos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levantamento.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trazer</a:t>
            </a:r>
          </a:p>
          <a:p>
            <a:pPr>
              <a:lnSpc>
                <a:spcPts val="26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nenhum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resultado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referente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esses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objetivos.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(GIL,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2008).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8077200" cy="18542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406400" y="431800"/>
            <a:ext cx="70993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Instrumentos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69900" y="1663700"/>
            <a:ext cx="8610600" cy="5321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Pré-teste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aspectos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mais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importante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serem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considerados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pré-teste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podem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assim</a:t>
            </a:r>
          </a:p>
          <a:p>
            <a:pPr>
              <a:lnSpc>
                <a:spcPts val="21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discriminados</a:t>
            </a:r>
            <a:r>
              <a:rPr lang="en-US" altLang="zh-CN" sz="1056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05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(GIL,</a:t>
            </a:r>
            <a:r>
              <a:rPr lang="en-US" altLang="zh-CN" sz="105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5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2008):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dirty="0" smtClean="0"/>
              <a:t>	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1)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Clareza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precisão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termos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identificação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termos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deverão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</a:p>
          <a:p>
            <a:pPr>
              <a:lnSpc>
                <a:spcPts val="21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autoexplicativos,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sendo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necessária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explicação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pesquisador.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dirty="0" smtClean="0"/>
              <a:t>	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2)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Quantidade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perguntas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verificação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quantidade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está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excessiva,</a:t>
            </a:r>
          </a:p>
          <a:p>
            <a:pPr>
              <a:lnSpc>
                <a:spcPts val="21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poderá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causar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cansaço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impaciência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dirty="0" smtClean="0"/>
              <a:t>	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3)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Forma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das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perguntas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favorável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fazer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mesma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pergunta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sob</a:t>
            </a:r>
          </a:p>
          <a:p>
            <a:pPr>
              <a:lnSpc>
                <a:spcPts val="21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duas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diferentes,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objetivo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sondar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reação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dirty="0" smtClean="0"/>
              <a:t>	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4)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Ordem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das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perguntas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verificação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possível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influência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pergunta</a:t>
            </a:r>
          </a:p>
          <a:p>
            <a:pPr>
              <a:lnSpc>
                <a:spcPts val="21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exercer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à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outra.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dirty="0" smtClean="0"/>
              <a:t>	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5)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Introdução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análise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melhor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iniciar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contato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</a:t>
            </a:r>
          </a:p>
          <a:p>
            <a:pPr>
              <a:lnSpc>
                <a:spcPts val="21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melhor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100"/>
              </a:lnSpc>
              <a:tabLst>
                <a:tab pos="101600" algn="l"/>
                <a:tab pos="355600" algn="l"/>
                <a:tab pos="7645400" algn="l"/>
              </a:tabLst>
            </a:pPr>
            <a:r>
              <a:rPr lang="en-US" altLang="zh-CN" dirty="0" smtClean="0"/>
              <a:t>		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63800" y="2806700"/>
            <a:ext cx="4191000" cy="12446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819400" y="3048000"/>
            <a:ext cx="32893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Variáveis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4254500" cy="18542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283200" y="3352800"/>
            <a:ext cx="3403600" cy="29591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406400" y="533400"/>
            <a:ext cx="4254500" cy="3492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  <a:tab pos="762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Variáveis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1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Conceito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variável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considerada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</a:p>
          <a:p>
            <a:pPr>
              <a:lnSpc>
                <a:spcPts val="21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classificação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medida;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quantidade</a:t>
            </a:r>
          </a:p>
          <a:p>
            <a:pPr>
              <a:lnSpc>
                <a:spcPts val="21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varia;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conceito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contém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</a:p>
          <a:p>
            <a:pPr>
              <a:lnSpc>
                <a:spcPts val="21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apresenta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valores;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aspecto,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propriedade</a:t>
            </a:r>
          </a:p>
          <a:p>
            <a:pPr>
              <a:lnSpc>
                <a:spcPts val="21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fator,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discernível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objeto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21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estudo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passível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mensuração</a:t>
            </a:r>
          </a:p>
          <a:p>
            <a:pPr>
              <a:lnSpc>
                <a:spcPts val="1300"/>
              </a:lnSpc>
              <a:tabLst>
                <a:tab pos="63500" algn="l"/>
                <a:tab pos="76200" algn="l"/>
              </a:tabLst>
            </a:pPr>
            <a:r>
              <a:rPr lang="en-US" altLang="zh-CN" dirty="0" smtClean="0"/>
              <a:t>		</a:t>
            </a:r>
            <a:r>
              <a:rPr lang="en-US" altLang="zh-CN" sz="110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(LAKATOS;</a:t>
            </a:r>
            <a:r>
              <a:rPr lang="en-US" altLang="zh-CN" sz="110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MARCONI,</a:t>
            </a:r>
            <a:r>
              <a:rPr lang="en-US" altLang="zh-CN" sz="110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2008).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4254500" cy="12446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9100" y="1612900"/>
            <a:ext cx="8343900" cy="48514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81000" y="6515100"/>
            <a:ext cx="3022600" cy="2540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6731000" y="1765300"/>
            <a:ext cx="990600" cy="215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406400" y="482600"/>
            <a:ext cx="5143500" cy="2019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774700" algn="l"/>
                <a:tab pos="2159000" algn="l"/>
                <a:tab pos="32131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Variáveis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774700" algn="l"/>
                <a:tab pos="2159000" algn="l"/>
                <a:tab pos="3213100" algn="l"/>
              </a:tabLst>
            </a:pPr>
            <a:r>
              <a:rPr lang="en-US" altLang="zh-CN" dirty="0" smtClean="0"/>
              <a:t>	</a:t>
            </a: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</a:p>
          <a:p>
            <a:pPr>
              <a:lnSpc>
                <a:spcPts val="0"/>
              </a:lnSpc>
              <a:tabLst>
                <a:tab pos="774700" algn="l"/>
                <a:tab pos="2159000" algn="l"/>
                <a:tab pos="3213100" algn="l"/>
              </a:tabLst>
            </a:pPr>
            <a:r>
              <a:rPr lang="en-US" altLang="zh-CN" dirty="0" smtClean="0"/>
              <a:t>			</a:t>
            </a: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RESUMO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774700" algn="l"/>
                <a:tab pos="2159000" algn="l"/>
                <a:tab pos="32131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Apenas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categorizadas.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dados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901700" y="2692400"/>
            <a:ext cx="1054100" cy="3543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114300" algn="l"/>
                <a:tab pos="152400" algn="l"/>
                <a:tab pos="1778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Nominal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114300" algn="l"/>
                <a:tab pos="152400" algn="l"/>
                <a:tab pos="177800" algn="l"/>
              </a:tabLst>
            </a:pPr>
            <a:r>
              <a:rPr lang="en-US" altLang="zh-CN" dirty="0" smtClean="0"/>
              <a:t>	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Ordinal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800"/>
              </a:lnSpc>
              <a:tabLst>
                <a:tab pos="114300" algn="l"/>
                <a:tab pos="152400" algn="l"/>
                <a:tab pos="177800" algn="l"/>
              </a:tabLst>
            </a:pP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Intervalar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100"/>
              </a:lnSpc>
              <a:tabLst>
                <a:tab pos="114300" algn="l"/>
                <a:tab pos="152400" algn="l"/>
                <a:tab pos="177800" algn="l"/>
              </a:tabLst>
            </a:pPr>
            <a:r>
              <a:rPr lang="en-US" altLang="zh-CN" dirty="0" smtClean="0"/>
              <a:t>			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Razão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2552700" y="2590800"/>
            <a:ext cx="3022600" cy="3759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25400" algn="l"/>
                <a:tab pos="38100" algn="l"/>
                <a:tab pos="63500" algn="l"/>
                <a:tab pos="88900" algn="l"/>
                <a:tab pos="241300" algn="l"/>
                <a:tab pos="304800" algn="l"/>
                <a:tab pos="381000" algn="l"/>
                <a:tab pos="393700" algn="l"/>
                <a:tab pos="533400" algn="l"/>
              </a:tabLst>
            </a:pPr>
            <a:r>
              <a:rPr lang="en-US" altLang="zh-CN" dirty="0" smtClean="0"/>
              <a:t>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feito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qualquer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ranking,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</a:p>
          <a:p>
            <a:pPr>
              <a:lnSpc>
                <a:spcPts val="1900"/>
              </a:lnSpc>
              <a:tabLst>
                <a:tab pos="25400" algn="l"/>
                <a:tab pos="38100" algn="l"/>
                <a:tab pos="63500" algn="l"/>
                <a:tab pos="88900" algn="l"/>
                <a:tab pos="241300" algn="l"/>
                <a:tab pos="304800" algn="l"/>
                <a:tab pos="381000" algn="l"/>
                <a:tab pos="393700" algn="l"/>
                <a:tab pos="533400" algn="l"/>
              </a:tabLst>
            </a:pPr>
            <a:r>
              <a:rPr lang="en-US" altLang="zh-CN" dirty="0" smtClean="0"/>
              <a:t>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há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esquema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ordem.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Há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apenas</a:t>
            </a:r>
          </a:p>
          <a:p>
            <a:pPr>
              <a:lnSpc>
                <a:spcPts val="1900"/>
              </a:lnSpc>
              <a:tabLst>
                <a:tab pos="25400" algn="l"/>
                <a:tab pos="38100" algn="l"/>
                <a:tab pos="63500" algn="l"/>
                <a:tab pos="88900" algn="l"/>
                <a:tab pos="241300" algn="l"/>
                <a:tab pos="304800" algn="l"/>
                <a:tab pos="381000" algn="l"/>
                <a:tab pos="393700" algn="l"/>
                <a:tab pos="533400" algn="l"/>
              </a:tabLst>
            </a:pPr>
            <a:r>
              <a:rPr lang="en-US" altLang="zh-CN" dirty="0" smtClean="0"/>
              <a:t>				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categorias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nomes.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000"/>
              </a:lnSpc>
              <a:tabLst>
                <a:tab pos="25400" algn="l"/>
                <a:tab pos="38100" algn="l"/>
                <a:tab pos="63500" algn="l"/>
                <a:tab pos="88900" algn="l"/>
                <a:tab pos="241300" algn="l"/>
                <a:tab pos="304800" algn="l"/>
                <a:tab pos="381000" algn="l"/>
                <a:tab pos="393700" algn="l"/>
                <a:tab pos="533400" algn="l"/>
              </a:tabLst>
            </a:pPr>
            <a:r>
              <a:rPr lang="en-US" altLang="zh-CN" dirty="0" smtClean="0"/>
              <a:t>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categorias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ordenadas,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há</a:t>
            </a:r>
          </a:p>
          <a:p>
            <a:pPr>
              <a:lnSpc>
                <a:spcPts val="1900"/>
              </a:lnSpc>
              <a:tabLst>
                <a:tab pos="25400" algn="l"/>
                <a:tab pos="38100" algn="l"/>
                <a:tab pos="63500" algn="l"/>
                <a:tab pos="88900" algn="l"/>
                <a:tab pos="241300" algn="l"/>
                <a:tab pos="304800" algn="l"/>
                <a:tab pos="381000" algn="l"/>
                <a:tab pos="393700" algn="l"/>
                <a:tab pos="5334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ordenação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ranking.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000"/>
              </a:lnSpc>
              <a:tabLst>
                <a:tab pos="25400" algn="l"/>
                <a:tab pos="38100" algn="l"/>
                <a:tab pos="63500" algn="l"/>
                <a:tab pos="88900" algn="l"/>
                <a:tab pos="241300" algn="l"/>
                <a:tab pos="304800" algn="l"/>
                <a:tab pos="381000" algn="l"/>
                <a:tab pos="393700" algn="l"/>
                <a:tab pos="533400" algn="l"/>
              </a:tabLst>
            </a:pPr>
            <a:r>
              <a:rPr lang="en-US" altLang="zh-CN" dirty="0" smtClean="0"/>
              <a:t>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diferenças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significativas,</a:t>
            </a:r>
          </a:p>
          <a:p>
            <a:pPr>
              <a:lnSpc>
                <a:spcPts val="1900"/>
              </a:lnSpc>
              <a:tabLst>
                <a:tab pos="25400" algn="l"/>
                <a:tab pos="38100" algn="l"/>
                <a:tab pos="63500" algn="l"/>
                <a:tab pos="88900" algn="l"/>
                <a:tab pos="241300" algn="l"/>
                <a:tab pos="304800" algn="l"/>
                <a:tab pos="381000" algn="l"/>
                <a:tab pos="393700" algn="l"/>
                <a:tab pos="533400" algn="l"/>
              </a:tabLst>
            </a:pPr>
            <a:r>
              <a:rPr lang="en-US" altLang="zh-CN" dirty="0" smtClean="0"/>
              <a:t>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existe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ponto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inicial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zero</a:t>
            </a:r>
          </a:p>
          <a:p>
            <a:pPr>
              <a:lnSpc>
                <a:spcPts val="1900"/>
              </a:lnSpc>
              <a:tabLst>
                <a:tab pos="25400" algn="l"/>
                <a:tab pos="38100" algn="l"/>
                <a:tab pos="63500" algn="l"/>
                <a:tab pos="88900" algn="l"/>
                <a:tab pos="241300" algn="l"/>
                <a:tab pos="304800" algn="l"/>
                <a:tab pos="381000" algn="l"/>
                <a:tab pos="393700" algn="l"/>
                <a:tab pos="5334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natural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há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motivos</a:t>
            </a:r>
          </a:p>
          <a:p>
            <a:pPr>
              <a:lnSpc>
                <a:spcPts val="1900"/>
              </a:lnSpc>
              <a:tabLst>
                <a:tab pos="25400" algn="l"/>
                <a:tab pos="38100" algn="l"/>
                <a:tab pos="63500" algn="l"/>
                <a:tab pos="88900" algn="l"/>
                <a:tab pos="241300" algn="l"/>
                <a:tab pos="304800" algn="l"/>
                <a:tab pos="381000" algn="l"/>
                <a:tab pos="393700" algn="l"/>
                <a:tab pos="533400" algn="l"/>
              </a:tabLst>
            </a:pPr>
            <a:r>
              <a:rPr lang="en-US" altLang="zh-CN" dirty="0" smtClean="0"/>
              <a:t>		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justificados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racionalmente.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>
                <a:tab pos="25400" algn="l"/>
                <a:tab pos="38100" algn="l"/>
                <a:tab pos="63500" algn="l"/>
                <a:tab pos="88900" algn="l"/>
                <a:tab pos="241300" algn="l"/>
                <a:tab pos="304800" algn="l"/>
                <a:tab pos="381000" algn="l"/>
                <a:tab pos="393700" algn="l"/>
                <a:tab pos="533400" algn="l"/>
              </a:tabLst>
            </a:pP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Há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ponto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inicial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zero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natural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</a:p>
          <a:p>
            <a:pPr>
              <a:lnSpc>
                <a:spcPts val="1900"/>
              </a:lnSpc>
              <a:tabLst>
                <a:tab pos="25400" algn="l"/>
                <a:tab pos="38100" algn="l"/>
                <a:tab pos="63500" algn="l"/>
                <a:tab pos="88900" algn="l"/>
                <a:tab pos="241300" algn="l"/>
                <a:tab pos="304800" algn="l"/>
                <a:tab pos="381000" algn="l"/>
                <a:tab pos="393700" algn="l"/>
                <a:tab pos="533400" algn="l"/>
              </a:tabLst>
            </a:pPr>
            <a:r>
              <a:rPr lang="en-US" altLang="zh-CN" dirty="0" smtClean="0"/>
              <a:t>	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razões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significativas.</a:t>
            </a:r>
          </a:p>
        </p:txBody>
      </p:sp>
      <p:sp>
        <p:nvSpPr>
          <p:cNvPr id="16" name="TextBox 1"/>
          <p:cNvSpPr txBox="1"/>
          <p:nvPr/>
        </p:nvSpPr>
        <p:spPr>
          <a:xfrm>
            <a:off x="5854700" y="2705100"/>
            <a:ext cx="2730500" cy="3644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101600" algn="l"/>
                <a:tab pos="279400" algn="l"/>
                <a:tab pos="393700" algn="l"/>
                <a:tab pos="736600" algn="l"/>
                <a:tab pos="7620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Município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residência.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900"/>
              </a:lnSpc>
              <a:tabLst>
                <a:tab pos="101600" algn="l"/>
                <a:tab pos="279400" algn="l"/>
                <a:tab pos="393700" algn="l"/>
                <a:tab pos="736600" algn="l"/>
                <a:tab pos="762000" algn="l"/>
              </a:tabLst>
            </a:pPr>
            <a:r>
              <a:rPr lang="en-US" altLang="zh-CN" dirty="0" smtClean="0"/>
              <a:t>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Frequência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à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escola: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pouco,</a:t>
            </a:r>
          </a:p>
          <a:p>
            <a:pPr>
              <a:lnSpc>
                <a:spcPts val="1900"/>
              </a:lnSpc>
              <a:tabLst>
                <a:tab pos="101600" algn="l"/>
                <a:tab pos="279400" algn="l"/>
                <a:tab pos="393700" algn="l"/>
                <a:tab pos="736600" algn="l"/>
                <a:tab pos="762000" algn="l"/>
              </a:tabLst>
            </a:pPr>
            <a:r>
              <a:rPr lang="en-US" altLang="zh-CN" dirty="0" smtClean="0"/>
              <a:t>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médio,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muito.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900"/>
              </a:lnSpc>
              <a:tabLst>
                <a:tab pos="101600" algn="l"/>
                <a:tab pos="279400" algn="l"/>
                <a:tab pos="393700" algn="l"/>
                <a:tab pos="736600" algn="l"/>
                <a:tab pos="762000" algn="l"/>
              </a:tabLst>
            </a:pP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Escalas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Celsius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Fahrenheit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100"/>
              </a:lnSpc>
              <a:tabLst>
                <a:tab pos="101600" algn="l"/>
                <a:tab pos="279400" algn="l"/>
                <a:tab pos="393700" algn="l"/>
                <a:tab pos="736600" algn="l"/>
                <a:tab pos="762000" algn="l"/>
              </a:tabLst>
            </a:pPr>
            <a:r>
              <a:rPr lang="en-US" altLang="zh-CN" dirty="0" smtClean="0"/>
              <a:t>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Escala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Kelvin.</a:t>
            </a:r>
          </a:p>
          <a:p>
            <a:pPr>
              <a:lnSpc>
                <a:spcPts val="1900"/>
              </a:lnSpc>
              <a:tabLst>
                <a:tab pos="101600" algn="l"/>
                <a:tab pos="279400" algn="l"/>
                <a:tab pos="393700" algn="l"/>
                <a:tab pos="736600" algn="l"/>
                <a:tab pos="762000" algn="l"/>
              </a:tabLst>
            </a:pPr>
            <a:r>
              <a:rPr lang="en-US" altLang="zh-CN" dirty="0" smtClean="0"/>
              <a:t>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Taxa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desemprego.</a:t>
            </a:r>
          </a:p>
        </p:txBody>
      </p:sp>
      <p:sp>
        <p:nvSpPr>
          <p:cNvPr id="17" name="TextBox 1"/>
          <p:cNvSpPr txBox="1"/>
          <p:nvPr/>
        </p:nvSpPr>
        <p:spPr>
          <a:xfrm>
            <a:off x="444500" y="6565900"/>
            <a:ext cx="2844800" cy="101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00"/>
              </a:lnSpc>
              <a:tabLst/>
            </a:pP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1999;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PEREIRA,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1999;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MAY,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2004,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FREITAS,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2009)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9144000" cy="66675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406400" y="520700"/>
            <a:ext cx="5016500" cy="3213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Conceito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,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termo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inglês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destina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grande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escala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caracteriza-se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abordagem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quantitativa,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visa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apresentar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opiniões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pessoas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meio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questionários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entrevistas.</a:t>
            </a:r>
          </a:p>
          <a:p>
            <a:pPr>
              <a:lnSpc>
                <a:spcPts val="13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110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1106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6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22500" y="2641600"/>
            <a:ext cx="4686300" cy="19177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565400" y="2895600"/>
            <a:ext cx="3784600" cy="1282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266700" algn="l"/>
              </a:tabLst>
            </a:pPr>
            <a:r>
              <a:rPr lang="en-US" altLang="zh-CN" dirty="0" smtClean="0"/>
              <a:t>	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Vantagens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</a:p>
          <a:p>
            <a:pPr>
              <a:lnSpc>
                <a:spcPts val="5200"/>
              </a:lnSpc>
              <a:tabLst>
                <a:tab pos="2667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Desvantagens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660900" y="2070100"/>
            <a:ext cx="4419600" cy="4902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DESVANTAGENS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9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Dependem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motivação,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honestidade,</a:t>
            </a:r>
          </a:p>
          <a:p>
            <a:pPr>
              <a:lnSpc>
                <a:spcPts val="19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memória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habilidade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responder</a:t>
            </a:r>
          </a:p>
          <a:p>
            <a:pPr>
              <a:lnSpc>
                <a:spcPts val="19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perguntas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</a:p>
          <a:p>
            <a:pPr>
              <a:lnSpc>
                <a:spcPts val="18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participantes.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8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Surveys,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particularmente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aqueles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</a:p>
          <a:p>
            <a:pPr>
              <a:lnSpc>
                <a:spcPts val="19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questões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fechadas,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podem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ter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baixa</a:t>
            </a:r>
          </a:p>
          <a:p>
            <a:pPr>
              <a:lnSpc>
                <a:spcPts val="19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validade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há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variáveis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afetivas</a:t>
            </a:r>
          </a:p>
          <a:p>
            <a:pPr>
              <a:lnSpc>
                <a:spcPts val="18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			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envolvidas.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1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Erros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desvios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devido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ausência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9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repostas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podem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existir.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motivos</a:t>
            </a:r>
          </a:p>
          <a:p>
            <a:pPr>
              <a:lnSpc>
                <a:spcPts val="19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variados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</a:p>
          <a:p>
            <a:pPr>
              <a:lnSpc>
                <a:spcPts val="18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identificáveis.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500"/>
              </a:lnSpc>
              <a:tabLst>
                <a:tab pos="38100" algn="l"/>
                <a:tab pos="76200" algn="l"/>
                <a:tab pos="127000" algn="l"/>
                <a:tab pos="177800" algn="l"/>
                <a:tab pos="393700" algn="l"/>
                <a:tab pos="546100" algn="l"/>
                <a:tab pos="838200" algn="l"/>
                <a:tab pos="1155700" algn="l"/>
                <a:tab pos="1257300" algn="l"/>
                <a:tab pos="3454400" algn="l"/>
              </a:tabLst>
            </a:pPr>
            <a:r>
              <a:rPr lang="en-US" altLang="zh-CN" dirty="0" smtClean="0"/>
              <a:t>									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06400" y="431800"/>
            <a:ext cx="72009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Vantagens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Desvantagens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825500" y="2070100"/>
            <a:ext cx="3644900" cy="4737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											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VANTAGENS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9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maneira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eficiente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coletar</a:t>
            </a:r>
          </a:p>
          <a:p>
            <a:pPr>
              <a:lnSpc>
                <a:spcPts val="19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informações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grande</a:t>
            </a:r>
          </a:p>
          <a:p>
            <a:pPr>
              <a:lnSpc>
                <a:spcPts val="19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número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respondentes.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possível</a:t>
            </a:r>
          </a:p>
          <a:p>
            <a:pPr>
              <a:lnSpc>
                <a:spcPts val="18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trabalhar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grandes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8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ampla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gama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informações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</a:p>
          <a:p>
            <a:pPr>
              <a:lnSpc>
                <a:spcPts val="19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coletada.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Podem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utilizados</a:t>
            </a:r>
          </a:p>
          <a:p>
            <a:pPr>
              <a:lnSpc>
                <a:spcPts val="19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estudar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atitudes,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valores,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crenças</a:t>
            </a:r>
          </a:p>
          <a:p>
            <a:pPr>
              <a:lnSpc>
                <a:spcPts val="18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					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comportamentos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passados.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1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				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Técnicas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estatísticas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</a:p>
          <a:p>
            <a:pPr>
              <a:lnSpc>
                <a:spcPts val="19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utilizadas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determinar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validade,</a:t>
            </a:r>
          </a:p>
          <a:p>
            <a:pPr>
              <a:lnSpc>
                <a:spcPts val="19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confiabilidade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significância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estatística</a:t>
            </a:r>
          </a:p>
          <a:p>
            <a:pPr>
              <a:lnSpc>
                <a:spcPts val="18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dirty="0" smtClean="0"/>
              <a:t>							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informações.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300"/>
              </a:lnSpc>
              <a:tabLst>
                <a:tab pos="88900" algn="l"/>
                <a:tab pos="114300" algn="l"/>
                <a:tab pos="177800" algn="l"/>
                <a:tab pos="215900" algn="l"/>
                <a:tab pos="292100" algn="l"/>
                <a:tab pos="304800" algn="l"/>
                <a:tab pos="317500" algn="l"/>
                <a:tab pos="368300" algn="l"/>
                <a:tab pos="419100" algn="l"/>
                <a:tab pos="533400" algn="l"/>
                <a:tab pos="1092200" algn="l"/>
                <a:tab pos="1168400" algn="l"/>
              </a:tabLst>
            </a:pP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(KHOURY,</a:t>
            </a:r>
            <a:r>
              <a:rPr lang="en-US" altLang="zh-CN" sz="10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2010)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8166100" cy="12446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12800" y="1612900"/>
            <a:ext cx="7594600" cy="47879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36600" y="6451600"/>
            <a:ext cx="1206500" cy="3048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4660900" y="2070100"/>
            <a:ext cx="4419600" cy="4902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25400" algn="l"/>
                <a:tab pos="38100" algn="l"/>
                <a:tab pos="63500" algn="l"/>
                <a:tab pos="114300" algn="l"/>
                <a:tab pos="203200" algn="l"/>
                <a:tab pos="838200" algn="l"/>
                <a:tab pos="1549400" algn="l"/>
                <a:tab pos="3454400" algn="l"/>
              </a:tabLst>
            </a:pPr>
            <a:r>
              <a:rPr lang="en-US" altLang="zh-CN" dirty="0" smtClean="0"/>
              <a:t>						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DESVANTAGENS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25400" algn="l"/>
                <a:tab pos="38100" algn="l"/>
                <a:tab pos="63500" algn="l"/>
                <a:tab pos="114300" algn="l"/>
                <a:tab pos="203200" algn="l"/>
                <a:tab pos="838200" algn="l"/>
                <a:tab pos="1549400" algn="l"/>
                <a:tab pos="3454400" algn="l"/>
              </a:tabLst>
            </a:pPr>
            <a:r>
              <a:rPr lang="en-US" altLang="zh-CN" dirty="0" smtClean="0"/>
              <a:t>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Algumas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alternativas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respostas</a:t>
            </a:r>
          </a:p>
          <a:p>
            <a:pPr>
              <a:lnSpc>
                <a:spcPts val="1900"/>
              </a:lnSpc>
              <a:tabLst>
                <a:tab pos="25400" algn="l"/>
                <a:tab pos="38100" algn="l"/>
                <a:tab pos="63500" algn="l"/>
                <a:tab pos="114300" algn="l"/>
                <a:tab pos="203200" algn="l"/>
                <a:tab pos="838200" algn="l"/>
                <a:tab pos="1549400" algn="l"/>
                <a:tab pos="34544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significados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diferentes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</a:p>
          <a:p>
            <a:pPr>
              <a:lnSpc>
                <a:spcPts val="1900"/>
              </a:lnSpc>
              <a:tabLst>
                <a:tab pos="25400" algn="l"/>
                <a:tab pos="38100" algn="l"/>
                <a:tab pos="63500" algn="l"/>
                <a:tab pos="114300" algn="l"/>
                <a:tab pos="203200" algn="l"/>
                <a:tab pos="838200" algn="l"/>
                <a:tab pos="1549400" algn="l"/>
                <a:tab pos="3454400" algn="l"/>
              </a:tabLst>
            </a:pPr>
            <a:r>
              <a:rPr lang="en-US" altLang="zh-CN" dirty="0" smtClean="0"/>
              <a:t>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diferentes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sujeitos,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assim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</a:p>
          <a:p>
            <a:pPr>
              <a:lnSpc>
                <a:spcPts val="1800"/>
              </a:lnSpc>
              <a:tabLst>
                <a:tab pos="25400" algn="l"/>
                <a:tab pos="38100" algn="l"/>
                <a:tab pos="63500" algn="l"/>
                <a:tab pos="114300" algn="l"/>
                <a:tab pos="203200" algn="l"/>
                <a:tab pos="838200" algn="l"/>
                <a:tab pos="1549400" algn="l"/>
                <a:tab pos="3454400" algn="l"/>
              </a:tabLst>
            </a:pPr>
            <a:r>
              <a:rPr lang="en-US" altLang="zh-CN" dirty="0" smtClean="0"/>
              <a:t>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quem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interpretará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dados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coletados.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800"/>
              </a:lnSpc>
              <a:tabLst>
                <a:tab pos="25400" algn="l"/>
                <a:tab pos="38100" algn="l"/>
                <a:tab pos="63500" algn="l"/>
                <a:tab pos="114300" algn="l"/>
                <a:tab pos="203200" algn="l"/>
                <a:tab pos="838200" algn="l"/>
                <a:tab pos="1549400" algn="l"/>
                <a:tab pos="3454400" algn="l"/>
              </a:tabLst>
            </a:pPr>
            <a:r>
              <a:rPr lang="en-US" altLang="zh-CN" dirty="0" smtClean="0"/>
              <a:t>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possível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problemas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mesmo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</a:p>
          <a:p>
            <a:pPr>
              <a:lnSpc>
                <a:spcPts val="1900"/>
              </a:lnSpc>
              <a:tabLst>
                <a:tab pos="25400" algn="l"/>
                <a:tab pos="38100" algn="l"/>
                <a:tab pos="63500" algn="l"/>
                <a:tab pos="114300" algn="l"/>
                <a:tab pos="203200" algn="l"/>
                <a:tab pos="838200" algn="l"/>
                <a:tab pos="1549400" algn="l"/>
                <a:tab pos="3454400" algn="l"/>
              </a:tabLst>
            </a:pP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respostas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sim/não,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</a:p>
          <a:p>
            <a:pPr>
              <a:lnSpc>
                <a:spcPts val="1900"/>
              </a:lnSpc>
              <a:tabLst>
                <a:tab pos="25400" algn="l"/>
                <a:tab pos="38100" algn="l"/>
                <a:tab pos="63500" algn="l"/>
                <a:tab pos="114300" algn="l"/>
                <a:tab pos="203200" algn="l"/>
                <a:tab pos="838200" algn="l"/>
                <a:tab pos="1549400" algn="l"/>
                <a:tab pos="3454400" algn="l"/>
              </a:tabLst>
            </a:pP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houver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alternativa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“apenas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</a:p>
          <a:p>
            <a:pPr>
              <a:lnSpc>
                <a:spcPts val="1800"/>
              </a:lnSpc>
              <a:tabLst>
                <a:tab pos="25400" algn="l"/>
                <a:tab pos="38100" algn="l"/>
                <a:tab pos="63500" algn="l"/>
                <a:tab pos="114300" algn="l"/>
                <a:tab pos="203200" algn="l"/>
                <a:tab pos="838200" algn="l"/>
                <a:tab pos="1549400" algn="l"/>
                <a:tab pos="34544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vez”.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800"/>
              </a:lnSpc>
              <a:tabLst>
                <a:tab pos="25400" algn="l"/>
                <a:tab pos="38100" algn="l"/>
                <a:tab pos="63500" algn="l"/>
                <a:tab pos="114300" algn="l"/>
                <a:tab pos="203200" algn="l"/>
                <a:tab pos="838200" algn="l"/>
                <a:tab pos="1549400" algn="l"/>
                <a:tab pos="34544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406400" y="431800"/>
            <a:ext cx="72009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Vantagens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Desvantagens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825500" y="2070100"/>
            <a:ext cx="3606800" cy="4737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127000" algn="l"/>
                <a:tab pos="152400" algn="l"/>
                <a:tab pos="279400" algn="l"/>
                <a:tab pos="317500" algn="l"/>
                <a:tab pos="508000" algn="l"/>
                <a:tab pos="787400" algn="l"/>
                <a:tab pos="1168400" algn="l"/>
                <a:tab pos="13208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VANTAGENS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127000" algn="l"/>
                <a:tab pos="152400" algn="l"/>
                <a:tab pos="279400" algn="l"/>
                <a:tab pos="317500" algn="l"/>
                <a:tab pos="508000" algn="l"/>
                <a:tab pos="787400" algn="l"/>
                <a:tab pos="1168400" algn="l"/>
                <a:tab pos="1320800" algn="l"/>
              </a:tabLst>
            </a:pPr>
            <a:r>
              <a:rPr lang="en-US" altLang="zh-CN" dirty="0" smtClean="0"/>
              <a:t>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Há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economia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na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dados</a:t>
            </a:r>
          </a:p>
          <a:p>
            <a:pPr>
              <a:lnSpc>
                <a:spcPts val="1900"/>
              </a:lnSpc>
              <a:tabLst>
                <a:tab pos="127000" algn="l"/>
                <a:tab pos="152400" algn="l"/>
                <a:tab pos="279400" algn="l"/>
                <a:tab pos="317500" algn="l"/>
                <a:tab pos="508000" algn="l"/>
                <a:tab pos="787400" algn="l"/>
                <a:tab pos="1168400" algn="l"/>
                <a:tab pos="1320800" algn="l"/>
              </a:tabLst>
            </a:pPr>
            <a:r>
              <a:rPr lang="en-US" altLang="zh-CN" dirty="0" smtClean="0"/>
              <a:t>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relacionada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foco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proporcionado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</a:p>
          <a:p>
            <a:pPr>
              <a:lnSpc>
                <a:spcPts val="1800"/>
              </a:lnSpc>
              <a:tabLst>
                <a:tab pos="127000" algn="l"/>
                <a:tab pos="152400" algn="l"/>
                <a:tab pos="279400" algn="l"/>
                <a:tab pos="317500" algn="l"/>
                <a:tab pos="508000" algn="l"/>
                <a:tab pos="787400" algn="l"/>
                <a:tab pos="1168400" algn="l"/>
                <a:tab pos="1320800" algn="l"/>
              </a:tabLst>
            </a:pPr>
            <a:r>
              <a:rPr lang="en-US" altLang="zh-CN" dirty="0" smtClean="0"/>
              <a:t>	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questões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padronizadas.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800"/>
              </a:lnSpc>
              <a:tabLst>
                <a:tab pos="127000" algn="l"/>
                <a:tab pos="152400" algn="l"/>
                <a:tab pos="279400" algn="l"/>
                <a:tab pos="317500" algn="l"/>
                <a:tab pos="508000" algn="l"/>
                <a:tab pos="787400" algn="l"/>
                <a:tab pos="1168400" algn="l"/>
                <a:tab pos="1320800" algn="l"/>
              </a:tabLst>
            </a:pPr>
            <a:r>
              <a:rPr lang="en-US" altLang="zh-CN" dirty="0" smtClean="0"/>
              <a:t>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Somente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questões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interesse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real</a:t>
            </a:r>
          </a:p>
          <a:p>
            <a:pPr>
              <a:lnSpc>
                <a:spcPts val="1900"/>
              </a:lnSpc>
              <a:tabLst>
                <a:tab pos="127000" algn="l"/>
                <a:tab pos="152400" algn="l"/>
                <a:tab pos="279400" algn="l"/>
                <a:tab pos="317500" algn="l"/>
                <a:tab pos="508000" algn="l"/>
                <a:tab pos="787400" algn="l"/>
                <a:tab pos="1168400" algn="l"/>
                <a:tab pos="1320800" algn="l"/>
              </a:tabLst>
            </a:pPr>
            <a:r>
              <a:rPr lang="en-US" altLang="zh-CN" dirty="0" smtClean="0"/>
              <a:t>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realizadas,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armazenadas,</a:t>
            </a:r>
          </a:p>
          <a:p>
            <a:pPr>
              <a:lnSpc>
                <a:spcPts val="1900"/>
              </a:lnSpc>
              <a:tabLst>
                <a:tab pos="127000" algn="l"/>
                <a:tab pos="152400" algn="l"/>
                <a:tab pos="279400" algn="l"/>
                <a:tab pos="317500" algn="l"/>
                <a:tab pos="508000" algn="l"/>
                <a:tab pos="787400" algn="l"/>
                <a:tab pos="1168400" algn="l"/>
                <a:tab pos="1320800" algn="l"/>
              </a:tabLst>
            </a:pPr>
            <a:r>
              <a:rPr lang="en-US" altLang="zh-CN" dirty="0" smtClean="0"/>
              <a:t>			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codificadas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analisadas.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Tempo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</a:p>
          <a:p>
            <a:pPr>
              <a:lnSpc>
                <a:spcPts val="1900"/>
              </a:lnSpc>
              <a:tabLst>
                <a:tab pos="127000" algn="l"/>
                <a:tab pos="152400" algn="l"/>
                <a:tab pos="279400" algn="l"/>
                <a:tab pos="317500" algn="l"/>
                <a:tab pos="508000" algn="l"/>
                <a:tab pos="787400" algn="l"/>
                <a:tab pos="1168400" algn="l"/>
                <a:tab pos="1320800" algn="l"/>
              </a:tabLst>
            </a:pPr>
            <a:r>
              <a:rPr lang="en-US" altLang="zh-CN" dirty="0" smtClean="0"/>
              <a:t>	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dinheiro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não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gastos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questões</a:t>
            </a:r>
          </a:p>
          <a:p>
            <a:pPr>
              <a:lnSpc>
                <a:spcPts val="1900"/>
              </a:lnSpc>
              <a:tabLst>
                <a:tab pos="127000" algn="l"/>
                <a:tab pos="152400" algn="l"/>
                <a:tab pos="279400" algn="l"/>
                <a:tab pos="317500" algn="l"/>
                <a:tab pos="508000" algn="l"/>
                <a:tab pos="787400" algn="l"/>
                <a:tab pos="1168400" algn="l"/>
                <a:tab pos="1320800" algn="l"/>
              </a:tabLst>
            </a:pPr>
            <a:r>
              <a:rPr lang="en-US" altLang="zh-CN" dirty="0" smtClean="0"/>
              <a:t>								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tangenciais.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500"/>
              </a:lnSpc>
              <a:tabLst>
                <a:tab pos="127000" algn="l"/>
                <a:tab pos="152400" algn="l"/>
                <a:tab pos="279400" algn="l"/>
                <a:tab pos="317500" algn="l"/>
                <a:tab pos="508000" algn="l"/>
                <a:tab pos="787400" algn="l"/>
                <a:tab pos="1168400" algn="l"/>
                <a:tab pos="1320800" algn="l"/>
              </a:tabLst>
            </a:pP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(KHOURY,</a:t>
            </a:r>
            <a:r>
              <a:rPr lang="en-US" altLang="zh-CN" sz="10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2010)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40000" y="2641600"/>
            <a:ext cx="4038600" cy="19177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895600" y="2895600"/>
            <a:ext cx="3136900" cy="1282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4826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5200"/>
              </a:lnSpc>
              <a:tabLst>
                <a:tab pos="482600" algn="l"/>
              </a:tabLst>
            </a:pPr>
            <a:r>
              <a:rPr lang="en-US" altLang="zh-CN" dirty="0" smtClean="0"/>
              <a:t>	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9080500" cy="60325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406400" y="431800"/>
            <a:ext cx="51435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69900" y="1701800"/>
            <a:ext cx="8140700" cy="398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Dissertação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Mestrado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000"/>
              </a:lnSpc>
              <a:tabLst/>
            </a:pPr>
            <a:r>
              <a:rPr lang="en-US" altLang="zh-CN" sz="24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processo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continuada: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das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necessidades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formativas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às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possibilidades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700"/>
              </a:lnSpc>
              <a:tabLst/>
            </a:pPr>
            <a:r>
              <a:rPr lang="en-US" altLang="zh-CN" sz="2400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Autora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000"/>
              </a:lnSpc>
              <a:tabLst/>
            </a:pP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Anaide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Trevisan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/>
            </a:pP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Orientadora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000"/>
              </a:lnSpc>
              <a:tabLst/>
            </a:pP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Profª.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Drª.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Marli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Eliza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Dalmazo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Afonso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André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9080500" cy="35433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92100" y="4051300"/>
            <a:ext cx="8610600" cy="18161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06400" y="431800"/>
            <a:ext cx="51435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469900" y="1714500"/>
            <a:ext cx="8216900" cy="4102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>
                <a:tab pos="101600" algn="l"/>
                <a:tab pos="114300" algn="l"/>
                <a:tab pos="279400" algn="l"/>
              </a:tabLst>
            </a:pP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Objetivos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Pesquisa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101600" algn="l"/>
                <a:tab pos="114300" algn="l"/>
                <a:tab pos="279400" algn="l"/>
              </a:tabLst>
            </a:pPr>
            <a:r>
              <a:rPr lang="en-US" altLang="zh-CN" dirty="0" smtClean="0"/>
              <a:t>	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Investigar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quais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reais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necessidades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formativas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professores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</a:p>
          <a:p>
            <a:pPr>
              <a:lnSpc>
                <a:spcPts val="2400"/>
              </a:lnSpc>
              <a:tabLst>
                <a:tab pos="101600" algn="l"/>
                <a:tab pos="114300" algn="l"/>
                <a:tab pos="279400" algn="l"/>
              </a:tabLst>
            </a:pPr>
            <a:r>
              <a:rPr lang="en-US" altLang="zh-CN" dirty="0" smtClean="0"/>
              <a:t>			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ciclos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II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rede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escolar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SESI-SP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ótica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próprios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docentes.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101600" algn="l"/>
                <a:tab pos="114300" algn="l"/>
                <a:tab pos="279400" algn="l"/>
              </a:tabLst>
            </a:pPr>
            <a:r>
              <a:rPr lang="en-US" altLang="zh-CN" dirty="0" smtClean="0"/>
              <a:t>		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continuada,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partir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dessa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análise,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contribuir</a:t>
            </a:r>
          </a:p>
          <a:p>
            <a:pPr>
              <a:lnSpc>
                <a:spcPts val="2300"/>
              </a:lnSpc>
              <a:tabLst>
                <a:tab pos="101600" algn="l"/>
                <a:tab pos="114300" algn="l"/>
                <a:tab pos="279400" algn="l"/>
              </a:tabLst>
            </a:pPr>
            <a:r>
              <a:rPr lang="en-US" altLang="zh-CN" dirty="0" smtClean="0"/>
              <a:t>		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melhoria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atuação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professor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formador.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700"/>
              </a:lnSpc>
              <a:tabLst>
                <a:tab pos="101600" algn="l"/>
                <a:tab pos="114300" algn="l"/>
                <a:tab pos="279400" algn="l"/>
              </a:tabLst>
            </a:pPr>
            <a:r>
              <a:rPr lang="en-US" altLang="zh-CN" sz="2400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Referencial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Teórico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>
                <a:tab pos="101600" algn="l"/>
                <a:tab pos="114300" algn="l"/>
                <a:tab pos="279400" algn="l"/>
              </a:tabLst>
            </a:pPr>
            <a:r>
              <a:rPr lang="en-US" altLang="zh-CN" dirty="0" smtClean="0"/>
              <a:t>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Psicologia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Sociohistórica,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representada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pelo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pensamento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Vigotski,</a:t>
            </a:r>
          </a:p>
          <a:p>
            <a:pPr>
              <a:lnSpc>
                <a:spcPts val="2400"/>
              </a:lnSpc>
              <a:tabLst>
                <a:tab pos="101600" algn="l"/>
                <a:tab pos="114300" algn="l"/>
                <a:tab pos="279400" algn="l"/>
              </a:tabLst>
            </a:pPr>
            <a:r>
              <a:rPr lang="en-US" altLang="zh-CN" dirty="0" smtClean="0"/>
              <a:t>	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estudos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sobre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modelos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docente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sobre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</a:p>
          <a:p>
            <a:pPr>
              <a:lnSpc>
                <a:spcPts val="2300"/>
              </a:lnSpc>
              <a:tabLst>
                <a:tab pos="101600" algn="l"/>
                <a:tab pos="114300" algn="l"/>
                <a:tab pos="279400" algn="l"/>
              </a:tabLst>
            </a:pPr>
            <a:r>
              <a:rPr lang="en-US" altLang="zh-CN" dirty="0" smtClean="0"/>
              <a:t>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necessidades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formativas.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115300" y="1130300"/>
            <a:ext cx="965200" cy="5880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>
                <a:tab pos="330200" algn="l"/>
              </a:tabLst>
            </a:pPr>
            <a:r>
              <a:rPr lang="en-US" altLang="zh-CN" dirty="0" smtClean="0"/>
              <a:t>	</a:t>
            </a: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300"/>
              </a:lnSpc>
              <a:tabLst>
                <a:tab pos="330200" algn="l"/>
              </a:tabLst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06400" y="622300"/>
            <a:ext cx="7124700" cy="6083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8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Procedimentos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Metodológicos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pesquisa</a:t>
            </a:r>
          </a:p>
          <a:p>
            <a:pPr>
              <a:lnSpc>
                <a:spcPts val="21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Levantamento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Universo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Pesquisa</a:t>
            </a:r>
          </a:p>
          <a:p>
            <a:pPr>
              <a:lnSpc>
                <a:spcPts val="21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21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polos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SESI-SP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População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(Não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há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amostra)</a:t>
            </a:r>
          </a:p>
          <a:p>
            <a:pPr>
              <a:lnSpc>
                <a:spcPts val="21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1.127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professores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(656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ciclo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+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471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ciclo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II)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Instrumento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coleta</a:t>
            </a:r>
          </a:p>
          <a:p>
            <a:pPr>
              <a:lnSpc>
                <a:spcPts val="21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Questionário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7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questões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fechadas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abertas.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Pré-teste</a:t>
            </a:r>
          </a:p>
          <a:p>
            <a:pPr>
              <a:lnSpc>
                <a:spcPts val="21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questionário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foi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aplicado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4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professores.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Análise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b="1" dirty="0" smtClean="0">
                <a:solidFill>
                  <a:srgbClr val="C3D69B"/>
                </a:solidFill>
                <a:latin typeface="Arial" pitchFamily="18" charset="0"/>
                <a:cs typeface="Arial" pitchFamily="18" charset="0"/>
              </a:rPr>
              <a:t>dados</a:t>
            </a:r>
          </a:p>
          <a:p>
            <a:pPr>
              <a:lnSpc>
                <a:spcPts val="21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Questões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Fechadas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Descrição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Relação</a:t>
            </a:r>
          </a:p>
          <a:p>
            <a:pPr>
              <a:lnSpc>
                <a:spcPts val="2100"/>
              </a:lnSpc>
              <a:tabLst>
                <a:tab pos="63500" algn="l"/>
                <a:tab pos="190500" algn="l"/>
                <a:tab pos="355600" algn="l"/>
              </a:tabLst>
            </a:pPr>
            <a:r>
              <a:rPr lang="en-US" altLang="zh-CN" dirty="0" smtClean="0"/>
              <a:t>	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Questões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Abertas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-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Análise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conteúdo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/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Completamento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frase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7962900" cy="63246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06400" y="431800"/>
            <a:ext cx="51435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</p:txBody>
      </p:sp>
      <p:sp>
        <p:nvSpPr>
          <p:cNvPr id="11" name="TextBox 1"/>
          <p:cNvSpPr txBox="1"/>
          <p:nvPr/>
        </p:nvSpPr>
        <p:spPr>
          <a:xfrm rot="16200000">
            <a:off x="-825500" y="2705100"/>
            <a:ext cx="2819400" cy="508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000"/>
              </a:lnSpc>
              <a:tabLst/>
            </a:pPr>
            <a:r>
              <a:rPr lang="en-US" altLang="zh-CN" sz="3602" b="1" dirty="0" smtClean="0">
                <a:solidFill>
                  <a:srgbClr val="376092"/>
                </a:solidFill>
                <a:latin typeface="Arial" pitchFamily="18" charset="0"/>
                <a:cs typeface="Arial" pitchFamily="18" charset="0"/>
              </a:rPr>
              <a:t>Questionário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7962900" cy="63246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06400" y="431800"/>
            <a:ext cx="51435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</p:txBody>
      </p:sp>
      <p:sp>
        <p:nvSpPr>
          <p:cNvPr id="11" name="TextBox 1"/>
          <p:cNvSpPr txBox="1"/>
          <p:nvPr/>
        </p:nvSpPr>
        <p:spPr>
          <a:xfrm rot="16200000">
            <a:off x="-825500" y="2705100"/>
            <a:ext cx="2819400" cy="508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000"/>
              </a:lnSpc>
              <a:tabLst/>
            </a:pPr>
            <a:r>
              <a:rPr lang="en-US" altLang="zh-CN" sz="3602" b="1" dirty="0" smtClean="0">
                <a:solidFill>
                  <a:srgbClr val="376092"/>
                </a:solidFill>
                <a:latin typeface="Arial" pitchFamily="18" charset="0"/>
                <a:cs typeface="Arial" pitchFamily="18" charset="0"/>
              </a:rPr>
              <a:t>Questionário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9080500" cy="55245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406400" y="431800"/>
            <a:ext cx="51435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82600" y="1701800"/>
            <a:ext cx="8178800" cy="394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>
                <a:tab pos="88900" algn="l"/>
                <a:tab pos="266700" algn="l"/>
              </a:tabLst>
            </a:pP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Resultados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1ª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Parte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88900" algn="l"/>
                <a:tab pos="266700" algn="l"/>
              </a:tabLst>
            </a:pP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Caracterização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professores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referência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gênero,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idade,</a:t>
            </a:r>
          </a:p>
          <a:p>
            <a:pPr>
              <a:lnSpc>
                <a:spcPts val="2400"/>
              </a:lnSpc>
              <a:tabLst>
                <a:tab pos="88900" algn="l"/>
                <a:tab pos="266700" algn="l"/>
              </a:tabLst>
            </a:pP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acadêmica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nível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pós-graduação.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000"/>
              </a:lnSpc>
              <a:tabLst>
                <a:tab pos="88900" algn="l"/>
                <a:tab pos="266700" algn="l"/>
              </a:tabLst>
            </a:pPr>
            <a:r>
              <a:rPr lang="en-US" altLang="zh-CN" dirty="0" smtClean="0"/>
              <a:t>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Grande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maioria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professores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sexo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feminino.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88900" algn="l"/>
                <a:tab pos="266700" algn="l"/>
              </a:tabLst>
            </a:pPr>
            <a:r>
              <a:rPr lang="en-US" altLang="zh-CN" dirty="0" smtClean="0"/>
              <a:t>	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Faixa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etária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entre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30-40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anos.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88900" algn="l"/>
                <a:tab pos="266700" algn="l"/>
              </a:tabLst>
            </a:pPr>
            <a:r>
              <a:rPr lang="en-US" altLang="zh-CN" dirty="0" smtClean="0"/>
              <a:t>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média: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12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exercício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magistério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7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rede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SESI-</a:t>
            </a:r>
          </a:p>
          <a:p>
            <a:pPr>
              <a:lnSpc>
                <a:spcPts val="2400"/>
              </a:lnSpc>
              <a:tabLst>
                <a:tab pos="88900" algn="l"/>
                <a:tab pos="266700" algn="l"/>
              </a:tabLst>
            </a:pPr>
            <a:r>
              <a:rPr lang="en-US" altLang="zh-CN" dirty="0" smtClean="0"/>
              <a:t>		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SP.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88900" algn="l"/>
                <a:tab pos="266700" algn="l"/>
              </a:tabLst>
            </a:pPr>
            <a:r>
              <a:rPr lang="en-US" altLang="zh-CN" dirty="0" smtClean="0"/>
              <a:t>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45%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professores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respondentes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possuem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especialização,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além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</a:p>
          <a:p>
            <a:pPr>
              <a:lnSpc>
                <a:spcPts val="2400"/>
              </a:lnSpc>
              <a:tabLst>
                <a:tab pos="88900" algn="l"/>
                <a:tab pos="266700" algn="l"/>
              </a:tabLst>
            </a:pPr>
            <a:r>
              <a:rPr lang="en-US" altLang="zh-CN" dirty="0" smtClean="0"/>
              <a:t>	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graduação.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69900" y="1562100"/>
            <a:ext cx="3187700" cy="2476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refere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particular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social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empírica.</a:t>
            </a:r>
          </a:p>
          <a:p>
            <a:pPr>
              <a:lnSpc>
                <a:spcPts val="1200"/>
              </a:lnSpc>
              <a:tabLst/>
            </a:pPr>
            <a:r>
              <a:rPr lang="en-US" altLang="zh-CN" sz="105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105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5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1999;</a:t>
            </a:r>
            <a:r>
              <a:rPr lang="en-US" altLang="zh-CN" sz="105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5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MAY,</a:t>
            </a:r>
            <a:r>
              <a:rPr lang="en-US" altLang="zh-CN" sz="105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05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2004).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200"/>
              </a:lnSpc>
              <a:tabLst/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Esse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incluir: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06400" y="431800"/>
            <a:ext cx="30734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Finalidades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5778500" y="1701800"/>
            <a:ext cx="889000" cy="2222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76200" algn="l"/>
                <a:tab pos="101600" algn="l"/>
                <a:tab pos="139700" algn="l"/>
              </a:tabLst>
            </a:pPr>
            <a:r>
              <a:rPr lang="en-US" altLang="zh-CN" dirty="0" smtClean="0"/>
              <a:t>		</a:t>
            </a:r>
            <a:r>
              <a:rPr lang="en-US" altLang="zh-CN" sz="1706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Estudos</a:t>
            </a:r>
          </a:p>
          <a:p>
            <a:pPr>
              <a:lnSpc>
                <a:spcPts val="1800"/>
              </a:lnSpc>
              <a:tabLst>
                <a:tab pos="76200" algn="l"/>
                <a:tab pos="101600" algn="l"/>
                <a:tab pos="139700" algn="l"/>
              </a:tabLst>
            </a:pPr>
            <a:r>
              <a:rPr lang="en-US" altLang="zh-CN" sz="1704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Epidemio-</a:t>
            </a:r>
          </a:p>
          <a:p>
            <a:pPr>
              <a:lnSpc>
                <a:spcPts val="1800"/>
              </a:lnSpc>
              <a:tabLst>
                <a:tab pos="76200" algn="l"/>
                <a:tab pos="101600" algn="l"/>
                <a:tab pos="139700" algn="l"/>
              </a:tabLst>
            </a:pPr>
            <a:r>
              <a:rPr lang="en-US" altLang="zh-CN" dirty="0" smtClean="0"/>
              <a:t>			</a:t>
            </a:r>
            <a:r>
              <a:rPr lang="en-US" altLang="zh-CN" sz="1704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lógicos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100"/>
              </a:lnSpc>
              <a:tabLst>
                <a:tab pos="76200" algn="l"/>
                <a:tab pos="101600" algn="l"/>
                <a:tab pos="139700" algn="l"/>
              </a:tabLst>
            </a:pPr>
            <a:r>
              <a:rPr lang="en-US" altLang="zh-CN" dirty="0" smtClean="0"/>
              <a:t>	</a:t>
            </a:r>
            <a:r>
              <a:rPr lang="en-US" altLang="zh-CN" sz="2112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Survey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7353300" y="2654300"/>
            <a:ext cx="774700" cy="2413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50800" algn="l"/>
                <a:tab pos="88900" algn="l"/>
                <a:tab pos="279400" algn="l"/>
              </a:tabLst>
            </a:pPr>
            <a:r>
              <a:rPr lang="en-US" altLang="zh-CN" sz="1704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Assuntos</a:t>
            </a:r>
          </a:p>
          <a:p>
            <a:pPr>
              <a:lnSpc>
                <a:spcPts val="2500"/>
              </a:lnSpc>
              <a:tabLst>
                <a:tab pos="50800" algn="l"/>
                <a:tab pos="88900" algn="l"/>
                <a:tab pos="279400" algn="l"/>
              </a:tabLst>
            </a:pPr>
            <a:r>
              <a:rPr lang="en-US" altLang="zh-CN" dirty="0" smtClean="0"/>
              <a:t>		</a:t>
            </a:r>
            <a:r>
              <a:rPr lang="en-US" altLang="zh-CN" sz="1706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Sociais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>
                <a:tab pos="50800" algn="l"/>
                <a:tab pos="88900" algn="l"/>
                <a:tab pos="279400" algn="l"/>
              </a:tabLst>
            </a:pPr>
            <a:r>
              <a:rPr lang="en-US" altLang="zh-CN" dirty="0" smtClean="0"/>
              <a:t>	</a:t>
            </a:r>
            <a:r>
              <a:rPr lang="en-US" altLang="zh-CN" sz="1706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Estudos</a:t>
            </a:r>
          </a:p>
          <a:p>
            <a:pPr>
              <a:lnSpc>
                <a:spcPts val="2500"/>
              </a:lnSpc>
              <a:tabLst>
                <a:tab pos="50800" algn="l"/>
                <a:tab pos="88900" algn="l"/>
                <a:tab pos="279400" algn="l"/>
              </a:tabLst>
            </a:pPr>
            <a:r>
              <a:rPr lang="en-US" altLang="zh-CN" dirty="0" smtClean="0"/>
              <a:t>			</a:t>
            </a:r>
            <a:r>
              <a:rPr lang="en-US" altLang="zh-CN" sz="1704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do</a:t>
            </a:r>
          </a:p>
          <a:p>
            <a:pPr>
              <a:lnSpc>
                <a:spcPts val="1800"/>
              </a:lnSpc>
              <a:tabLst>
                <a:tab pos="50800" algn="l"/>
                <a:tab pos="88900" algn="l"/>
                <a:tab pos="279400" algn="l"/>
              </a:tabLst>
            </a:pPr>
            <a:r>
              <a:rPr lang="en-US" altLang="zh-CN" sz="1704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Governo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5829300" y="5219700"/>
            <a:ext cx="774700" cy="533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279400" algn="l"/>
              </a:tabLst>
            </a:pPr>
            <a:r>
              <a:rPr lang="en-US" altLang="zh-CN" dirty="0" smtClean="0"/>
              <a:t>	</a:t>
            </a:r>
            <a:r>
              <a:rPr lang="en-US" altLang="zh-CN" sz="1706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De</a:t>
            </a:r>
          </a:p>
          <a:p>
            <a:pPr>
              <a:lnSpc>
                <a:spcPts val="2500"/>
              </a:lnSpc>
              <a:tabLst>
                <a:tab pos="279400" algn="l"/>
              </a:tabLst>
            </a:pPr>
            <a:r>
              <a:rPr lang="en-US" altLang="zh-CN" sz="1704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Mercado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267200" y="2540000"/>
            <a:ext cx="863600" cy="2413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88900" algn="l"/>
                <a:tab pos="127000" algn="l"/>
                <a:tab pos="241300" algn="l"/>
              </a:tabLst>
            </a:pPr>
            <a:r>
              <a:rPr lang="en-US" altLang="zh-CN" dirty="0" smtClean="0"/>
              <a:t>		</a:t>
            </a:r>
            <a:r>
              <a:rPr lang="en-US" altLang="zh-CN" sz="1704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Censos</a:t>
            </a:r>
          </a:p>
          <a:p>
            <a:pPr>
              <a:lnSpc>
                <a:spcPts val="2500"/>
              </a:lnSpc>
              <a:tabLst>
                <a:tab pos="88900" algn="l"/>
                <a:tab pos="127000" algn="l"/>
                <a:tab pos="241300" algn="l"/>
              </a:tabLst>
            </a:pPr>
            <a:r>
              <a:rPr lang="en-US" altLang="zh-CN" sz="1706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Demográ-</a:t>
            </a:r>
          </a:p>
          <a:p>
            <a:pPr>
              <a:lnSpc>
                <a:spcPts val="1800"/>
              </a:lnSpc>
              <a:tabLst>
                <a:tab pos="88900" algn="l"/>
                <a:tab pos="127000" algn="l"/>
                <a:tab pos="241300" algn="l"/>
              </a:tabLst>
            </a:pPr>
            <a:r>
              <a:rPr lang="en-US" altLang="zh-CN" dirty="0" smtClean="0"/>
              <a:t>			</a:t>
            </a:r>
            <a:r>
              <a:rPr lang="en-US" altLang="zh-CN" sz="1704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ficos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>
                <a:tab pos="88900" algn="l"/>
                <a:tab pos="127000" algn="l"/>
                <a:tab pos="241300" algn="l"/>
              </a:tabLst>
            </a:pPr>
            <a:r>
              <a:rPr lang="en-US" altLang="zh-CN" dirty="0" smtClean="0"/>
              <a:t>	</a:t>
            </a:r>
            <a:r>
              <a:rPr lang="en-US" altLang="zh-CN" sz="1706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Opinião</a:t>
            </a:r>
          </a:p>
          <a:p>
            <a:pPr>
              <a:lnSpc>
                <a:spcPts val="2500"/>
              </a:lnSpc>
              <a:tabLst>
                <a:tab pos="88900" algn="l"/>
                <a:tab pos="127000" algn="l"/>
                <a:tab pos="241300" algn="l"/>
              </a:tabLst>
            </a:pPr>
            <a:r>
              <a:rPr lang="en-US" altLang="zh-CN" dirty="0" smtClean="0"/>
              <a:t>		</a:t>
            </a:r>
            <a:r>
              <a:rPr lang="en-US" altLang="zh-CN" sz="1704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Pública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9080500" cy="43053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406400" y="546100"/>
            <a:ext cx="7721600" cy="388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76200" algn="l"/>
                <a:tab pos="2540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800"/>
              </a:lnSpc>
              <a:tabLst>
                <a:tab pos="76200" algn="l"/>
                <a:tab pos="254000" algn="l"/>
              </a:tabLst>
            </a:pPr>
            <a:r>
              <a:rPr lang="en-US" altLang="zh-CN" dirty="0" smtClean="0"/>
              <a:t>	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Resultados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2ª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Parte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76200" algn="l"/>
                <a:tab pos="254000" algn="l"/>
              </a:tabLst>
            </a:pPr>
            <a:r>
              <a:rPr lang="en-US" altLang="zh-CN" dirty="0" smtClean="0"/>
              <a:t>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foram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reunidos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3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blocos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temáticos: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000"/>
              </a:lnSpc>
              <a:tabLst>
                <a:tab pos="76200" algn="l"/>
                <a:tab pos="254000" algn="l"/>
              </a:tabLst>
            </a:pPr>
            <a:r>
              <a:rPr lang="en-US" altLang="zh-CN" dirty="0" smtClean="0"/>
              <a:t>		</a:t>
            </a:r>
            <a:r>
              <a:rPr lang="en-US" altLang="zh-CN" sz="199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1.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99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Continuada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-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geral.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200"/>
              </a:lnSpc>
              <a:tabLst>
                <a:tab pos="76200" algn="l"/>
                <a:tab pos="254000" algn="l"/>
              </a:tabLst>
            </a:pPr>
            <a:r>
              <a:rPr lang="en-US" altLang="zh-CN" dirty="0" smtClean="0"/>
              <a:t>		</a:t>
            </a:r>
            <a:r>
              <a:rPr lang="en-US" altLang="zh-CN" sz="199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2.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99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FORMAPROF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continuada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rede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SESI-SP.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200"/>
              </a:lnSpc>
              <a:tabLst>
                <a:tab pos="76200" algn="l"/>
                <a:tab pos="254000" algn="l"/>
              </a:tabLst>
            </a:pPr>
            <a:r>
              <a:rPr lang="en-US" altLang="zh-CN" dirty="0" smtClean="0"/>
              <a:t>		</a:t>
            </a:r>
            <a:r>
              <a:rPr lang="en-US" altLang="zh-CN" sz="199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3.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99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Necessidades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Formativas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-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prática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docente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efetiva.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9080500" cy="39878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406400" y="431800"/>
            <a:ext cx="51435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82600" y="1651000"/>
            <a:ext cx="8115300" cy="2400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>
                <a:tab pos="139700" algn="l"/>
                <a:tab pos="152400" algn="l"/>
                <a:tab pos="330200" algn="l"/>
              </a:tabLst>
            </a:pP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1.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Continuada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Geral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>
                <a:tab pos="139700" algn="l"/>
                <a:tab pos="152400" algn="l"/>
                <a:tab pos="330200" algn="l"/>
              </a:tabLst>
            </a:pPr>
            <a:r>
              <a:rPr lang="en-US" altLang="zh-CN" dirty="0" smtClean="0"/>
              <a:t>	</a:t>
            </a:r>
            <a:r>
              <a:rPr lang="en-US" altLang="zh-CN" sz="199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Pontos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Positivos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139700" algn="l"/>
                <a:tab pos="152400" algn="l"/>
                <a:tab pos="330200" algn="l"/>
              </a:tabLst>
            </a:pPr>
            <a:r>
              <a:rPr lang="en-US" altLang="zh-CN" dirty="0" smtClean="0"/>
              <a:t>	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importância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atribuída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encontros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propiciarem</a:t>
            </a:r>
          </a:p>
          <a:p>
            <a:pPr>
              <a:lnSpc>
                <a:spcPts val="2400"/>
              </a:lnSpc>
              <a:tabLst>
                <a:tab pos="139700" algn="l"/>
                <a:tab pos="152400" algn="l"/>
                <a:tab pos="330200" algn="l"/>
              </a:tabLst>
            </a:pPr>
            <a:r>
              <a:rPr lang="en-US" altLang="zh-CN" dirty="0" smtClean="0"/>
              <a:t>			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reflexão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aperfeiçoamento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prática.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139700" algn="l"/>
                <a:tab pos="152400" algn="l"/>
                <a:tab pos="330200" algn="l"/>
              </a:tabLst>
            </a:pPr>
            <a:r>
              <a:rPr lang="en-US" altLang="zh-CN" dirty="0" smtClean="0"/>
              <a:t>		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espaço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privilegiado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discutir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Referenciais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Curriculares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</a:p>
          <a:p>
            <a:pPr>
              <a:lnSpc>
                <a:spcPts val="2300"/>
              </a:lnSpc>
              <a:tabLst>
                <a:tab pos="139700" algn="l"/>
                <a:tab pos="152400" algn="l"/>
                <a:tab pos="330200" algn="l"/>
              </a:tabLst>
            </a:pPr>
            <a:r>
              <a:rPr lang="en-US" altLang="zh-CN" dirty="0" smtClean="0"/>
              <a:t>		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Fazer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Pedagógico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rede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SESI-SP.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115300" y="1130300"/>
            <a:ext cx="965200" cy="5880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>
                <a:tab pos="330200" algn="l"/>
              </a:tabLst>
            </a:pPr>
            <a:r>
              <a:rPr lang="en-US" altLang="zh-CN" dirty="0" smtClean="0"/>
              <a:t>	</a:t>
            </a: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300"/>
              </a:lnSpc>
              <a:tabLst>
                <a:tab pos="330200" algn="l"/>
              </a:tabLst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06400" y="622300"/>
            <a:ext cx="6667500" cy="5956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76200" algn="l"/>
                <a:tab pos="215900" algn="l"/>
                <a:tab pos="228600" algn="l"/>
                <a:tab pos="2413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800"/>
              </a:lnSpc>
              <a:tabLst>
                <a:tab pos="76200" algn="l"/>
                <a:tab pos="215900" algn="l"/>
                <a:tab pos="228600" algn="l"/>
                <a:tab pos="241300" algn="l"/>
              </a:tabLst>
            </a:pPr>
            <a:r>
              <a:rPr lang="en-US" altLang="zh-CN" dirty="0" smtClean="0"/>
              <a:t>	</a:t>
            </a: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2.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FORMAPROF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>
                <a:tab pos="76200" algn="l"/>
                <a:tab pos="215900" algn="l"/>
                <a:tab pos="228600" algn="l"/>
                <a:tab pos="241300" algn="l"/>
              </a:tabLst>
            </a:pPr>
            <a:r>
              <a:rPr lang="en-US" altLang="zh-CN" dirty="0" smtClean="0"/>
              <a:t>		</a:t>
            </a:r>
            <a:r>
              <a:rPr lang="en-US" altLang="zh-CN" sz="199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Pontos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Positivos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76200" algn="l"/>
                <a:tab pos="215900" algn="l"/>
                <a:tab pos="228600" algn="l"/>
                <a:tab pos="241300" algn="l"/>
              </a:tabLst>
            </a:pPr>
            <a:r>
              <a:rPr lang="en-US" altLang="zh-CN" dirty="0" smtClean="0"/>
              <a:t>			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discussão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modelos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organizativos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encontros.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76200" algn="l"/>
                <a:tab pos="215900" algn="l"/>
                <a:tab pos="228600" algn="l"/>
                <a:tab pos="241300" algn="l"/>
              </a:tabLst>
            </a:pPr>
            <a:r>
              <a:rPr lang="en-US" altLang="zh-CN" dirty="0" smtClean="0"/>
              <a:t>		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troca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experiências.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76200" algn="l"/>
                <a:tab pos="215900" algn="l"/>
                <a:tab pos="228600" algn="l"/>
                <a:tab pos="241300" algn="l"/>
              </a:tabLst>
            </a:pPr>
            <a:r>
              <a:rPr lang="en-US" altLang="zh-CN" dirty="0" smtClean="0"/>
              <a:t>		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Esclarecimento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dúvidas.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800"/>
              </a:lnSpc>
              <a:tabLst>
                <a:tab pos="76200" algn="l"/>
                <a:tab pos="215900" algn="l"/>
                <a:tab pos="228600" algn="l"/>
                <a:tab pos="241300" algn="l"/>
              </a:tabLst>
            </a:pPr>
            <a:r>
              <a:rPr lang="en-US" altLang="zh-CN" dirty="0" smtClean="0"/>
              <a:t>		</a:t>
            </a:r>
            <a:r>
              <a:rPr lang="en-US" altLang="zh-CN" sz="1994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Pontos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Negativos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76200" algn="l"/>
                <a:tab pos="215900" algn="l"/>
                <a:tab pos="228600" algn="l"/>
                <a:tab pos="241300" algn="l"/>
              </a:tabLst>
            </a:pPr>
            <a:r>
              <a:rPr lang="en-US" altLang="zh-CN" dirty="0" smtClean="0"/>
              <a:t>				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Número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insuficiente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encontros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realizados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ano.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500"/>
              </a:lnSpc>
              <a:tabLst>
                <a:tab pos="76200" algn="l"/>
                <a:tab pos="215900" algn="l"/>
                <a:tab pos="228600" algn="l"/>
                <a:tab pos="241300" algn="l"/>
              </a:tabLst>
            </a:pPr>
            <a:r>
              <a:rPr lang="en-US" altLang="zh-CN" dirty="0" smtClean="0"/>
              <a:t>			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Muita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teoria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sem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aplicação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prática.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76200" algn="l"/>
                <a:tab pos="215900" algn="l"/>
                <a:tab pos="228600" algn="l"/>
                <a:tab pos="241300" algn="l"/>
              </a:tabLst>
            </a:pPr>
            <a:r>
              <a:rPr lang="en-US" altLang="zh-CN" dirty="0" smtClean="0"/>
              <a:t>				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pauta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extensa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sem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foco.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600"/>
              </a:lnSpc>
              <a:tabLst>
                <a:tab pos="76200" algn="l"/>
                <a:tab pos="215900" algn="l"/>
                <a:tab pos="228600" algn="l"/>
                <a:tab pos="241300" algn="l"/>
              </a:tabLst>
            </a:pPr>
            <a:r>
              <a:rPr lang="en-US" altLang="zh-CN" dirty="0" smtClean="0"/>
              <a:t>				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falta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continuidade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assuntos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cada</a:t>
            </a:r>
            <a:r>
              <a:rPr lang="en-US" altLang="zh-CN" sz="19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formação.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-6350" y="1118362"/>
            <a:ext cx="2928493" cy="25400"/>
          </a:xfrm>
          <a:custGeom>
            <a:avLst/>
            <a:gdLst>
              <a:gd name="connsiteX0" fmla="*/ 6350 w 2928493"/>
              <a:gd name="connsiteY0" fmla="*/ 6350 h 25400"/>
              <a:gd name="connsiteX1" fmla="*/ 2922143 w 2928493"/>
              <a:gd name="connsiteY1" fmla="*/ 6350 h 254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2928493" h="25400">
                <a:moveTo>
                  <a:pt x="6350" y="6350"/>
                </a:moveTo>
                <a:lnTo>
                  <a:pt x="2922143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0500"/>
            <a:ext cx="9144000" cy="66675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406400" y="431800"/>
            <a:ext cx="51435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482600" y="1752600"/>
            <a:ext cx="8597900" cy="523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3.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Necessidades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Formativas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</a:t>
            </a:r>
            <a:r>
              <a:rPr lang="en-US" altLang="zh-CN" sz="199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Saberes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Curriculares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Estudo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sobre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expectativas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ensino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aprendizagem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diferentes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eixos</a:t>
            </a:r>
          </a:p>
          <a:p>
            <a:pPr>
              <a:lnSpc>
                <a:spcPts val="21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trabalho.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Discutir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formadores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modelos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organizativos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eixos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trabalho,</a:t>
            </a:r>
          </a:p>
          <a:p>
            <a:pPr>
              <a:lnSpc>
                <a:spcPts val="21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além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áreas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língua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portuguesa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matemática.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ensino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fundamental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9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refere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à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alfabetização,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eixos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21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trabalho,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avaliação,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menções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etc.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0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</a:t>
            </a:r>
            <a:r>
              <a:rPr lang="en-US" altLang="zh-CN" sz="199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Saberes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b="1" dirty="0" smtClean="0">
                <a:solidFill>
                  <a:srgbClr val="FAC090"/>
                </a:solidFill>
                <a:latin typeface="Arial" pitchFamily="18" charset="0"/>
                <a:cs typeface="Arial" pitchFamily="18" charset="0"/>
              </a:rPr>
              <a:t>Pedagógicos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atendimento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às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crianças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dificuldades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aprendizagem.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inclusão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alunos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deficiência.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Oficinas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didáticas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maneira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abordar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conteúdos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cada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área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21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conhecimento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respectivas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didáticas.</a:t>
            </a:r>
          </a:p>
          <a:p>
            <a:pPr>
              <a:lnSpc>
                <a:spcPts val="1400"/>
              </a:lnSpc>
              <a:tabLst>
                <a:tab pos="139700" algn="l"/>
                <a:tab pos="152400" algn="l"/>
                <a:tab pos="330200" algn="l"/>
                <a:tab pos="7632700" algn="l"/>
              </a:tabLst>
            </a:pPr>
            <a:r>
              <a:rPr lang="en-US" altLang="zh-CN" dirty="0" smtClean="0"/>
              <a:t>			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06400" y="431800"/>
            <a:ext cx="51435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Exemplo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82600" y="1752600"/>
            <a:ext cx="8597900" cy="523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Propostas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4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b="1" dirty="0" smtClean="0">
                <a:solidFill>
                  <a:srgbClr val="FFFF99"/>
                </a:solidFill>
                <a:latin typeface="Arial" pitchFamily="18" charset="0"/>
                <a:cs typeface="Arial" pitchFamily="18" charset="0"/>
              </a:rPr>
              <a:t>Formação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Elaboração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Projeto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qualitativamente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eficiente</a:t>
            </a:r>
            <a:r>
              <a:rPr lang="en-US" altLang="zh-CN" sz="19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que: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independa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formador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específico,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possua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mesmo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perfil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21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formador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postura,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relação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interpessoal,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gestão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tempo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didático,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21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prática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sala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aula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atual,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comprometimento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Projeto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Formação);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centre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prática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docentes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tematização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prática;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proponha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conteúdos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serem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trabalhados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ordem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prioridade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-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</a:p>
          <a:p>
            <a:pPr>
              <a:lnSpc>
                <a:spcPts val="21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ensinar,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ensinar,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quem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ensinar(crianças,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adolescentes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jovens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hoje),</a:t>
            </a:r>
          </a:p>
          <a:p>
            <a:pPr>
              <a:lnSpc>
                <a:spcPts val="21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quais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condições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recursos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ensinar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aqui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agora;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aplique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estratégias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formativas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(Presencial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on-line)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condizentes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</a:p>
          <a:p>
            <a:pPr>
              <a:lnSpc>
                <a:spcPts val="21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número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professores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formação;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crie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sistemática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avaliação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desvele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pontos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fracos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fortes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</a:p>
          <a:p>
            <a:pPr>
              <a:lnSpc>
                <a:spcPts val="21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	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necessita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ser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melhorado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Projeto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Formação.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800"/>
              </a:lnSpc>
              <a:tabLst>
                <a:tab pos="101600" algn="l"/>
                <a:tab pos="292100" algn="l"/>
                <a:tab pos="7632700" algn="l"/>
              </a:tabLst>
            </a:pPr>
            <a:r>
              <a:rPr lang="en-US" altLang="zh-CN" dirty="0" smtClean="0"/>
              <a:t>		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06400" y="431800"/>
            <a:ext cx="31623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Referências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69900" y="1651000"/>
            <a:ext cx="8610600" cy="5334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7645400" algn="l"/>
              </a:tabLst>
            </a:pP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BABBIE,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Earl.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Métodos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1.ed.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Belo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Horizonte,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MG:</a:t>
            </a:r>
          </a:p>
          <a:p>
            <a:pPr>
              <a:lnSpc>
                <a:spcPts val="2100"/>
              </a:lnSpc>
              <a:tabLst>
                <a:tab pos="7645400" algn="l"/>
              </a:tabLst>
            </a:pP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Edições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UFMG,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1999.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7645400" algn="l"/>
              </a:tabLst>
            </a:pP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FREITAS,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Henrique;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et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al.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método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Revista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2100"/>
              </a:lnSpc>
              <a:tabLst>
                <a:tab pos="7645400" algn="l"/>
              </a:tabLst>
            </a:pP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Administração,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Paulo,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v.35,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n.3,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p.105-112,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junho/setembro,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2009.</a:t>
            </a:r>
          </a:p>
          <a:p>
            <a:pPr>
              <a:lnSpc>
                <a:spcPts val="2100"/>
              </a:lnSpc>
              <a:tabLst>
                <a:tab pos="7645400" algn="l"/>
              </a:tabLst>
            </a:pP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Disponível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em: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http://www.unisc.br/portal/upload/com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_arquivo/o_metodo_</a:t>
            </a:r>
          </a:p>
          <a:p>
            <a:pPr>
              <a:lnSpc>
                <a:spcPts val="2100"/>
              </a:lnSpc>
              <a:tabLst>
                <a:tab pos="7645400" algn="l"/>
              </a:tabLst>
            </a:pP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de_pesquisa_survey.pdf.&gt;Acesso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10.09.2013.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7645400" algn="l"/>
              </a:tabLst>
            </a:pP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GIL,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Antonio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Carlos.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elaborar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projetos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4.ed.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Paulo:</a:t>
            </a:r>
          </a:p>
          <a:p>
            <a:pPr>
              <a:lnSpc>
                <a:spcPts val="2100"/>
              </a:lnSpc>
              <a:tabLst>
                <a:tab pos="7645400" algn="l"/>
              </a:tabLst>
            </a:pP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Atlas,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2008.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7645400" algn="l"/>
              </a:tabLst>
            </a:pP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KHOURY,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Hilma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Tereza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Torres.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Survey: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características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condução.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2010.</a:t>
            </a:r>
          </a:p>
          <a:p>
            <a:pPr>
              <a:lnSpc>
                <a:spcPts val="2100"/>
              </a:lnSpc>
              <a:tabLst>
                <a:tab pos="7645400" algn="l"/>
              </a:tabLst>
            </a:pP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Disponível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em: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&lt;http://www.slideshare.net/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Hilmapsi/urveys-e-coleta-dados-</a:t>
            </a:r>
          </a:p>
          <a:p>
            <a:pPr>
              <a:lnSpc>
                <a:spcPts val="2100"/>
              </a:lnSpc>
              <a:tabLst>
                <a:tab pos="7645400" algn="l"/>
              </a:tabLst>
            </a:pP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12885820.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Acesso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14.09.13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7645400" algn="l"/>
              </a:tabLst>
            </a:pP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LAKATOS,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Eva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Maria;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MARCONI,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Marina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Andrade.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Metodologia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Científica.</a:t>
            </a:r>
          </a:p>
          <a:p>
            <a:pPr>
              <a:lnSpc>
                <a:spcPts val="2100"/>
              </a:lnSpc>
              <a:tabLst>
                <a:tab pos="7645400" algn="l"/>
              </a:tabLst>
            </a:pP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5.ed.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São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Paulo: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Atlas,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2007.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7645400" algn="l"/>
              </a:tabLst>
            </a:pP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MAY,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Tim.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Social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-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questões,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métodos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b="1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processos.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Trad.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Carlos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A.</a:t>
            </a:r>
          </a:p>
          <a:p>
            <a:pPr>
              <a:lnSpc>
                <a:spcPts val="2100"/>
              </a:lnSpc>
              <a:tabLst>
                <a:tab pos="7645400" algn="l"/>
              </a:tabLst>
            </a:pP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S.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Netto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Soares.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Porto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Alegre,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RS: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Artmed,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2004,</a:t>
            </a:r>
            <a:r>
              <a:rPr lang="en-US" altLang="zh-CN" sz="180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2" dirty="0" smtClean="0">
                <a:solidFill>
                  <a:srgbClr val="B9CDE5"/>
                </a:solidFill>
                <a:latin typeface="Arial" pitchFamily="18" charset="0"/>
                <a:cs typeface="Arial" pitchFamily="18" charset="0"/>
              </a:rPr>
              <a:t>p.109-230.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700"/>
              </a:lnSpc>
              <a:tabLst>
                <a:tab pos="7645400" algn="l"/>
              </a:tabLst>
            </a:pPr>
            <a:r>
              <a:rPr lang="en-US" altLang="zh-CN" dirty="0" smtClean="0"/>
              <a:t>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609600"/>
            <a:ext cx="4000500" cy="5753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Características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9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</a:t>
            </a: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Tamanho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</a:p>
          <a:p>
            <a:pPr>
              <a:lnSpc>
                <a:spcPts val="18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				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8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			</a:t>
            </a: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				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8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					</a:t>
            </a: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7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		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</a:p>
          <a:p>
            <a:pPr>
              <a:lnSpc>
                <a:spcPts val="18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		</a:t>
            </a:r>
            <a:r>
              <a:rPr lang="en-US" altLang="zh-CN" sz="1610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pergunta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	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</a:p>
          <a:p>
            <a:pPr>
              <a:lnSpc>
                <a:spcPts val="18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						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utiliza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		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</a:p>
          <a:p>
            <a:pPr>
              <a:lnSpc>
                <a:spcPts val="1800"/>
              </a:lnSpc>
              <a:tabLst>
                <a:tab pos="2336800" algn="l"/>
                <a:tab pos="2400300" algn="l"/>
                <a:tab pos="2489200" algn="l"/>
                <a:tab pos="2514600" algn="l"/>
                <a:tab pos="2565400" algn="l"/>
                <a:tab pos="2616200" algn="l"/>
                <a:tab pos="2628900" algn="l"/>
              </a:tabLst>
            </a:pPr>
            <a:r>
              <a:rPr lang="en-US" altLang="zh-CN" dirty="0" smtClean="0"/>
              <a:t>			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utiliza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470400" y="1130300"/>
            <a:ext cx="4610100" cy="5880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>
                <a:tab pos="3644900" algn="l"/>
                <a:tab pos="3975100" algn="l"/>
              </a:tabLst>
            </a:pPr>
            <a:r>
              <a:rPr lang="en-US" altLang="zh-CN" dirty="0" smtClean="0"/>
              <a:t>		</a:t>
            </a: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700"/>
              </a:lnSpc>
              <a:tabLst>
                <a:tab pos="3644900" algn="l"/>
                <a:tab pos="3975100" algn="l"/>
              </a:tabLst>
            </a:pP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informações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muitas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pessoas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1900"/>
              </a:lnSpc>
              <a:tabLst>
                <a:tab pos="3644900" algn="l"/>
                <a:tab pos="3975100" algn="l"/>
              </a:tabLst>
            </a:pP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número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relativo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pessoas.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3644900" algn="l"/>
                <a:tab pos="3975100" algn="l"/>
              </a:tabLst>
            </a:pP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Pode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investigar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todos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membros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grupo</a:t>
            </a:r>
          </a:p>
          <a:p>
            <a:pPr>
              <a:lnSpc>
                <a:spcPts val="1900"/>
              </a:lnSpc>
              <a:tabLst>
                <a:tab pos="3644900" algn="l"/>
                <a:tab pos="3975100" algn="l"/>
              </a:tabLst>
            </a:pP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população-alvo.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3644900" algn="l"/>
                <a:tab pos="3975100" algn="l"/>
              </a:tabLst>
            </a:pP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Diretamente,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padronizada.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meio</a:t>
            </a:r>
          </a:p>
          <a:p>
            <a:pPr>
              <a:lnSpc>
                <a:spcPts val="1900"/>
              </a:lnSpc>
              <a:tabLst>
                <a:tab pos="3644900" algn="l"/>
                <a:tab pos="3975100" algn="l"/>
              </a:tabLst>
            </a:pP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questionários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entrevistas.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3644900" algn="l"/>
                <a:tab pos="3975100" algn="l"/>
              </a:tabLst>
            </a:pP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Opiniões,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conhecimento,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atitude,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crenças,</a:t>
            </a:r>
          </a:p>
          <a:p>
            <a:pPr>
              <a:lnSpc>
                <a:spcPts val="1900"/>
              </a:lnSpc>
              <a:tabLst>
                <a:tab pos="3644900" algn="l"/>
                <a:tab pos="3975100" algn="l"/>
              </a:tabLst>
            </a:pP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comportamentos,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planos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6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experiências.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300"/>
              </a:lnSpc>
              <a:tabLst>
                <a:tab pos="3644900" algn="l"/>
                <a:tab pos="3975100" algn="l"/>
              </a:tabLst>
            </a:pP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levantamentos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avaliar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processos,</a:t>
            </a:r>
          </a:p>
          <a:p>
            <a:pPr>
              <a:lnSpc>
                <a:spcPts val="1900"/>
              </a:lnSpc>
              <a:tabLst>
                <a:tab pos="3644900" algn="l"/>
                <a:tab pos="3975100" algn="l"/>
              </a:tabLst>
            </a:pP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resultados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programas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políticas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sociais.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400"/>
              </a:lnSpc>
              <a:tabLst>
                <a:tab pos="3644900" algn="l"/>
                <a:tab pos="3975100" algn="l"/>
              </a:tabLst>
            </a:pP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fazer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inferências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acerca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população-alvo</a:t>
            </a:r>
          </a:p>
          <a:p>
            <a:pPr>
              <a:lnSpc>
                <a:spcPts val="1900"/>
              </a:lnSpc>
              <a:tabLst>
                <a:tab pos="3644900" algn="l"/>
                <a:tab pos="3975100" algn="l"/>
              </a:tabLst>
            </a:pP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sobre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aspectos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16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influencia.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  <a:tabLst>
                <a:tab pos="3644900" algn="l"/>
                <a:tab pos="3975100" algn="l"/>
              </a:tabLst>
            </a:pP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1999)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900"/>
              </a:lnSpc>
              <a:tabLst>
                <a:tab pos="3644900" algn="l"/>
                <a:tab pos="3975100" algn="l"/>
              </a:tabLst>
            </a:pPr>
            <a:r>
              <a:rPr lang="en-US" altLang="zh-CN" dirty="0" smtClean="0"/>
              <a:t>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7734046" y="6667779"/>
            <a:ext cx="1409445" cy="22225"/>
          </a:xfrm>
          <a:custGeom>
            <a:avLst/>
            <a:gdLst>
              <a:gd name="connsiteX0" fmla="*/ 1403095 w 1409445"/>
              <a:gd name="connsiteY0" fmla="*/ 11100 h 22225"/>
              <a:gd name="connsiteX1" fmla="*/ 6350 w 1409445"/>
              <a:gd name="connsiteY1" fmla="*/ 6350 h 222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1409445" h="22225">
                <a:moveTo>
                  <a:pt x="1403095" y="11100"/>
                </a:moveTo>
                <a:lnTo>
                  <a:pt x="6350" y="6350"/>
                </a:lnTo>
              </a:path>
            </a:pathLst>
          </a:custGeom>
          <a:ln w="12700">
            <a:solidFill>
              <a:srgbClr val="558ED5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57400" y="2806700"/>
            <a:ext cx="5029200" cy="12446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0400" y="203200"/>
            <a:ext cx="800100" cy="10287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4500" y="6680200"/>
            <a:ext cx="1079500" cy="1778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400300" y="3048000"/>
            <a:ext cx="41275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Breve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Histórico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06400" y="431800"/>
            <a:ext cx="41275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/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Breve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Histórico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69900" y="1651000"/>
            <a:ext cx="8610600" cy="5334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>
                <a:tab pos="88900" algn="l"/>
                <a:tab pos="7645400" algn="l"/>
              </a:tabLst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Conforme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Babbie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(1999),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origens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método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</a:p>
          <a:p>
            <a:pPr>
              <a:lnSpc>
                <a:spcPts val="2600"/>
              </a:lnSpc>
              <a:tabLst>
                <a:tab pos="88900" algn="l"/>
                <a:tab pos="7645400" algn="l"/>
              </a:tabLst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remontam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à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antiga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civilização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egípcia.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400"/>
              </a:lnSpc>
              <a:tabLst>
                <a:tab pos="88900" algn="l"/>
                <a:tab pos="7645400" algn="l"/>
              </a:tabLst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primeiros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usos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políticos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foi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feito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1880,</a:t>
            </a:r>
          </a:p>
          <a:p>
            <a:pPr>
              <a:lnSpc>
                <a:spcPts val="2600"/>
              </a:lnSpc>
              <a:tabLst>
                <a:tab pos="88900" algn="l"/>
                <a:tab pos="7645400" algn="l"/>
              </a:tabLst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quando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Marx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enviou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pelo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correio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25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mil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questionários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2600"/>
              </a:lnSpc>
              <a:tabLst>
                <a:tab pos="88900" algn="l"/>
                <a:tab pos="7645400" algn="l"/>
              </a:tabLst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trabalhadores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franceses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fim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averiguar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eram</a:t>
            </a:r>
          </a:p>
          <a:p>
            <a:pPr>
              <a:lnSpc>
                <a:spcPts val="2600"/>
              </a:lnSpc>
              <a:tabLst>
                <a:tab pos="88900" algn="l"/>
                <a:tab pos="7645400" algn="l"/>
              </a:tabLst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explorados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pelos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seus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patrões.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400"/>
              </a:lnSpc>
              <a:tabLst>
                <a:tab pos="88900" algn="l"/>
                <a:tab pos="7645400" algn="l"/>
              </a:tabLst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Entretanto,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foram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americanos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que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desenvolveram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método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</a:p>
          <a:p>
            <a:pPr>
              <a:lnSpc>
                <a:spcPts val="2600"/>
              </a:lnSpc>
              <a:tabLst>
                <a:tab pos="88900" algn="l"/>
                <a:tab pos="7645400" algn="l"/>
              </a:tabLst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apresentaram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trabalhos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importantes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três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setores: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400"/>
              </a:lnSpc>
              <a:tabLst>
                <a:tab pos="88900" algn="l"/>
                <a:tab pos="76454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dados;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400"/>
              </a:lnSpc>
              <a:tabLst>
                <a:tab pos="88900" algn="l"/>
                <a:tab pos="76454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marketing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produtos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políticas;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400"/>
              </a:lnSpc>
              <a:tabLst>
                <a:tab pos="88900" algn="l"/>
                <a:tab pos="76454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análise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fenômenos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sociais.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100"/>
              </a:lnSpc>
              <a:tabLst>
                <a:tab pos="88900" algn="l"/>
                <a:tab pos="7645400" algn="l"/>
              </a:tabLst>
            </a:pPr>
            <a:r>
              <a:rPr lang="en-US" altLang="zh-CN" dirty="0" smtClean="0"/>
              <a:t>		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69900" y="3200400"/>
            <a:ext cx="3175000" cy="165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produtos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pesquisas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políticas,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utilizando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experimentações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métodos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amostragem,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redação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perguntas,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69900" y="4851400"/>
            <a:ext cx="3683000" cy="647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técnicas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coletas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dados,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entre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outros.</a:t>
            </a:r>
            <a:r>
              <a:rPr lang="en-US" altLang="zh-CN" sz="1104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10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110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1999)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406400" y="508000"/>
            <a:ext cx="4127500" cy="2705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Breve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Histórico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Empresas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opinião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George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Gallup,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Elmo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Roper,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Louis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Harri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outros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foram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responsáveis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pelo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setor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marketing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4953000" y="3136900"/>
            <a:ext cx="5842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792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George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Gallup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102600" y="5029200"/>
            <a:ext cx="4699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792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Elmo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Roper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660900" y="6388100"/>
            <a:ext cx="4445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792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Louis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Harri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445500" y="927100"/>
            <a:ext cx="406400" cy="12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000"/>
              </a:lnSpc>
              <a:tabLst/>
            </a:pPr>
            <a:r>
              <a:rPr lang="en-US" altLang="zh-CN" sz="912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PUC-SP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8115300" y="6718300"/>
            <a:ext cx="965200" cy="76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"/>
              </a:lnSpc>
              <a:tabLst/>
            </a:pP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MACEDO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e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FRANCO,</a:t>
            </a:r>
            <a:r>
              <a:rPr lang="en-US" altLang="zh-CN" sz="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00" dirty="0" smtClean="0">
                <a:solidFill>
                  <a:srgbClr val="558ED5"/>
                </a:solidFill>
                <a:latin typeface="Arial" pitchFamily="18" charset="0"/>
                <a:cs typeface="Arial" pitchFamily="18" charset="0"/>
              </a:rPr>
              <a:t>2013.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69900" y="3556000"/>
            <a:ext cx="4394200" cy="2209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relacionados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problemas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sociais.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400"/>
              </a:lnSpc>
              <a:tabLst/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número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,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baseados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artigos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investigação,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cresceram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forma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constante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partir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meados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69900" y="5740400"/>
            <a:ext cx="3606800" cy="482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1980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até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1990.</a:t>
            </a:r>
          </a:p>
          <a:p>
            <a:pPr>
              <a:lnSpc>
                <a:spcPts val="1300"/>
              </a:lnSpc>
              <a:tabLst/>
            </a:pPr>
            <a:r>
              <a:rPr lang="en-US" altLang="zh-CN" sz="110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(BABBIE,</a:t>
            </a:r>
            <a:r>
              <a:rPr lang="en-US" altLang="zh-CN" sz="110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104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1999)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406400" y="520700"/>
            <a:ext cx="4457700" cy="3048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800"/>
              </a:lnSpc>
              <a:tabLst>
                <a:tab pos="63500" algn="l"/>
              </a:tabLst>
            </a:pP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Breve</a:t>
            </a:r>
            <a:r>
              <a:rPr lang="en-US" altLang="zh-CN" sz="43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394" b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Histórico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9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Os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Professores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Samuel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Stouffer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Paul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F.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Lazarsfeld,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pioneiros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tipo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i="1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survey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como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hoje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é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conhecida,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refinaram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cientificamente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pesquisa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com</a:t>
            </a:r>
            <a:r>
              <a:rPr lang="en-US" altLang="zh-CN" sz="22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10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2600"/>
              </a:lnSpc>
              <a:tabLst>
                <a:tab pos="63500" algn="l"/>
              </a:tabLst>
            </a:pPr>
            <a:r>
              <a:rPr lang="en-US" altLang="zh-CN" dirty="0" smtClean="0"/>
              <a:t>	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aplicação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métodos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empíricos</a:t>
            </a:r>
            <a:r>
              <a:rPr lang="en-US" altLang="zh-CN" sz="2208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208" dirty="0" smtClean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de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5422900" y="3695700"/>
            <a:ext cx="6477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792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Samuel</a:t>
            </a:r>
            <a:r>
              <a:rPr lang="en-US" altLang="zh-CN" sz="792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2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Stouffer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6502400" y="5943600"/>
            <a:ext cx="609600" cy="8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700"/>
              </a:lnSpc>
              <a:tabLst/>
            </a:pPr>
            <a:r>
              <a:rPr lang="en-US" altLang="zh-CN" sz="794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Paul</a:t>
            </a:r>
            <a:r>
              <a:rPr lang="en-US" altLang="zh-CN" sz="794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794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Lazarsfeld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859</Words>
  <Application>Microsoft Macintosh PowerPoint</Application>
  <PresentationFormat>Apresentação na tela (4:3)</PresentationFormat>
  <Paragraphs>1479</Paragraphs>
  <Slides>45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45</vt:i4>
      </vt:variant>
    </vt:vector>
  </HeadingPairs>
  <TitlesOfParts>
    <vt:vector size="50" baseType="lpstr">
      <vt:lpstr>Calibri</vt:lpstr>
      <vt:lpstr>Times New Roman</vt:lpstr>
      <vt:lpstr>宋体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Joao Albino</cp:lastModifiedBy>
  <cp:revision>5</cp:revision>
  <dcterms:created xsi:type="dcterms:W3CDTF">2006-08-16T00:00:00Z</dcterms:created>
  <dcterms:modified xsi:type="dcterms:W3CDTF">2017-09-01T21:40:48Z</dcterms:modified>
</cp:coreProperties>
</file>

<file path=docProps/thumbnail.jpeg>
</file>